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0" r:id="rId2"/>
    <p:sldId id="273" r:id="rId3"/>
    <p:sldId id="323" r:id="rId4"/>
    <p:sldId id="256" r:id="rId5"/>
    <p:sldId id="285" r:id="rId6"/>
    <p:sldId id="324" r:id="rId7"/>
    <p:sldId id="325" r:id="rId8"/>
    <p:sldId id="326" r:id="rId9"/>
    <p:sldId id="258" r:id="rId10"/>
    <p:sldId id="286" r:id="rId11"/>
    <p:sldId id="329" r:id="rId12"/>
    <p:sldId id="330" r:id="rId13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94660"/>
  </p:normalViewPr>
  <p:slideViewPr>
    <p:cSldViewPr snapToGrid="0">
      <p:cViewPr varScale="1">
        <p:scale>
          <a:sx n="76" d="100"/>
          <a:sy n="76" d="100"/>
        </p:scale>
        <p:origin x="3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8" d="100"/>
          <a:sy n="38" d="100"/>
        </p:scale>
        <p:origin x="-226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026FE-148F-4089-ADD7-720C91105F79}" type="doc">
      <dgm:prSet loTypeId="urn:microsoft.com/office/officeart/2008/layout/Vertical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8097AB6-7269-40AC-B2F9-653133006FA7}">
      <dgm:prSet custT="1"/>
      <dgm:spPr/>
      <dgm:t>
        <a:bodyPr/>
        <a:lstStyle/>
        <a:p>
          <a:pPr rtl="0"/>
          <a:r>
            <a:rPr lang="tr-TR" sz="4800" dirty="0">
              <a:solidFill>
                <a:schemeClr val="tx2"/>
              </a:solidFill>
              <a:latin typeface="Comic Sans MS" pitchFamily="66" charset="0"/>
            </a:rPr>
            <a:t>Sunum Planı</a:t>
          </a:r>
        </a:p>
      </dgm:t>
    </dgm:pt>
    <dgm:pt modelId="{4C437AFB-5C2F-45AF-9BB7-9D8CF1CFCD2A}" type="parTrans" cxnId="{EB225C3D-CC98-419A-831B-3A797F46F708}">
      <dgm:prSet/>
      <dgm:spPr/>
      <dgm:t>
        <a:bodyPr/>
        <a:lstStyle/>
        <a:p>
          <a:endParaRPr lang="tr-TR"/>
        </a:p>
      </dgm:t>
    </dgm:pt>
    <dgm:pt modelId="{E010984F-EA04-493B-8B19-E2DB190979EE}" type="sibTrans" cxnId="{EB225C3D-CC98-419A-831B-3A797F46F708}">
      <dgm:prSet/>
      <dgm:spPr/>
      <dgm:t>
        <a:bodyPr/>
        <a:lstStyle/>
        <a:p>
          <a:endParaRPr lang="tr-TR"/>
        </a:p>
      </dgm:t>
    </dgm:pt>
    <dgm:pt modelId="{CD877FBE-0CD6-4A9A-890D-9FC040082510}" type="pres">
      <dgm:prSet presAssocID="{FF1026FE-148F-4089-ADD7-720C91105F79}" presName="Name0" presStyleCnt="0">
        <dgm:presLayoutVars>
          <dgm:chMax/>
          <dgm:chPref/>
          <dgm:dir/>
        </dgm:presLayoutVars>
      </dgm:prSet>
      <dgm:spPr/>
    </dgm:pt>
    <dgm:pt modelId="{AF1366DA-3C87-42A9-8FD3-3281CC3BA76B}" type="pres">
      <dgm:prSet presAssocID="{98097AB6-7269-40AC-B2F9-653133006FA7}" presName="parenttextcomposite" presStyleCnt="0"/>
      <dgm:spPr/>
    </dgm:pt>
    <dgm:pt modelId="{B1D8956D-9F99-4D4B-A736-08819969A799}" type="pres">
      <dgm:prSet presAssocID="{98097AB6-7269-40AC-B2F9-653133006FA7}" presName="parenttext" presStyleLbl="revTx" presStyleIdx="0" presStyleCnt="1" custScaleX="75886" custLinFactNeighborX="21752" custLinFactNeighborY="28707">
        <dgm:presLayoutVars>
          <dgm:chMax/>
          <dgm:chPref val="2"/>
          <dgm:bulletEnabled val="1"/>
        </dgm:presLayoutVars>
      </dgm:prSet>
      <dgm:spPr/>
    </dgm:pt>
    <dgm:pt modelId="{CEEFC6F8-E13A-4531-9966-F2C4915206A8}" type="pres">
      <dgm:prSet presAssocID="{98097AB6-7269-40AC-B2F9-653133006FA7}" presName="parallelogramComposite" presStyleCnt="0"/>
      <dgm:spPr/>
    </dgm:pt>
    <dgm:pt modelId="{88DED208-DC28-47AF-AAA6-FC9B17264974}" type="pres">
      <dgm:prSet presAssocID="{98097AB6-7269-40AC-B2F9-653133006FA7}" presName="parallelogram1" presStyleLbl="alignNode1" presStyleIdx="0" presStyleCnt="7"/>
      <dgm:spPr/>
    </dgm:pt>
    <dgm:pt modelId="{CEFC8231-A66F-415F-B8B9-544366B75552}" type="pres">
      <dgm:prSet presAssocID="{98097AB6-7269-40AC-B2F9-653133006FA7}" presName="parallelogram2" presStyleLbl="alignNode1" presStyleIdx="1" presStyleCnt="7"/>
      <dgm:spPr/>
    </dgm:pt>
    <dgm:pt modelId="{E152D038-510F-4C04-867B-1D5BABBECB8C}" type="pres">
      <dgm:prSet presAssocID="{98097AB6-7269-40AC-B2F9-653133006FA7}" presName="parallelogram3" presStyleLbl="alignNode1" presStyleIdx="2" presStyleCnt="7"/>
      <dgm:spPr/>
    </dgm:pt>
    <dgm:pt modelId="{C3D3D023-5152-4ED8-A83C-5E5CD26667A6}" type="pres">
      <dgm:prSet presAssocID="{98097AB6-7269-40AC-B2F9-653133006FA7}" presName="parallelogram4" presStyleLbl="alignNode1" presStyleIdx="3" presStyleCnt="7"/>
      <dgm:spPr/>
    </dgm:pt>
    <dgm:pt modelId="{9E9F8158-9804-45C7-8A3C-FD1B1D6C4964}" type="pres">
      <dgm:prSet presAssocID="{98097AB6-7269-40AC-B2F9-653133006FA7}" presName="parallelogram5" presStyleLbl="alignNode1" presStyleIdx="4" presStyleCnt="7"/>
      <dgm:spPr/>
    </dgm:pt>
    <dgm:pt modelId="{99D50CB7-7619-480E-8E58-C0836F515F69}" type="pres">
      <dgm:prSet presAssocID="{98097AB6-7269-40AC-B2F9-653133006FA7}" presName="parallelogram6" presStyleLbl="alignNode1" presStyleIdx="5" presStyleCnt="7"/>
      <dgm:spPr/>
    </dgm:pt>
    <dgm:pt modelId="{C936FAB0-0EED-4A8D-8A4A-30B0AD3E5106}" type="pres">
      <dgm:prSet presAssocID="{98097AB6-7269-40AC-B2F9-653133006FA7}" presName="parallelogram7" presStyleLbl="alignNode1" presStyleIdx="6" presStyleCnt="7"/>
      <dgm:spPr/>
    </dgm:pt>
  </dgm:ptLst>
  <dgm:cxnLst>
    <dgm:cxn modelId="{EB225C3D-CC98-419A-831B-3A797F46F708}" srcId="{FF1026FE-148F-4089-ADD7-720C91105F79}" destId="{98097AB6-7269-40AC-B2F9-653133006FA7}" srcOrd="0" destOrd="0" parTransId="{4C437AFB-5C2F-45AF-9BB7-9D8CF1CFCD2A}" sibTransId="{E010984F-EA04-493B-8B19-E2DB190979EE}"/>
    <dgm:cxn modelId="{14E780B2-64B0-4102-86E1-E8E26FC60EF7}" type="presOf" srcId="{98097AB6-7269-40AC-B2F9-653133006FA7}" destId="{B1D8956D-9F99-4D4B-A736-08819969A799}" srcOrd="0" destOrd="0" presId="urn:microsoft.com/office/officeart/2008/layout/VerticalAccentList"/>
    <dgm:cxn modelId="{1E82FDFB-755A-4126-9386-2A7725806CCB}" type="presOf" srcId="{FF1026FE-148F-4089-ADD7-720C91105F79}" destId="{CD877FBE-0CD6-4A9A-890D-9FC040082510}" srcOrd="0" destOrd="0" presId="urn:microsoft.com/office/officeart/2008/layout/VerticalAccentList"/>
    <dgm:cxn modelId="{5E5643F1-B3A5-42DC-AABB-4B4EA2AD62F9}" type="presParOf" srcId="{CD877FBE-0CD6-4A9A-890D-9FC040082510}" destId="{AF1366DA-3C87-42A9-8FD3-3281CC3BA76B}" srcOrd="0" destOrd="0" presId="urn:microsoft.com/office/officeart/2008/layout/VerticalAccentList"/>
    <dgm:cxn modelId="{8FD381C5-A229-45B2-87A2-B41660E443A8}" type="presParOf" srcId="{AF1366DA-3C87-42A9-8FD3-3281CC3BA76B}" destId="{B1D8956D-9F99-4D4B-A736-08819969A799}" srcOrd="0" destOrd="0" presId="urn:microsoft.com/office/officeart/2008/layout/VerticalAccentList"/>
    <dgm:cxn modelId="{1DB3F61F-2A21-4A34-8B30-DCF463560ED8}" type="presParOf" srcId="{CD877FBE-0CD6-4A9A-890D-9FC040082510}" destId="{CEEFC6F8-E13A-4531-9966-F2C4915206A8}" srcOrd="1" destOrd="0" presId="urn:microsoft.com/office/officeart/2008/layout/VerticalAccentList"/>
    <dgm:cxn modelId="{C4BCCFB2-98B1-4966-BB1B-9042E750386C}" type="presParOf" srcId="{CEEFC6F8-E13A-4531-9966-F2C4915206A8}" destId="{88DED208-DC28-47AF-AAA6-FC9B17264974}" srcOrd="0" destOrd="0" presId="urn:microsoft.com/office/officeart/2008/layout/VerticalAccentList"/>
    <dgm:cxn modelId="{93A8C57D-9880-4871-BAE8-6BB71BDB2E9E}" type="presParOf" srcId="{CEEFC6F8-E13A-4531-9966-F2C4915206A8}" destId="{CEFC8231-A66F-415F-B8B9-544366B75552}" srcOrd="1" destOrd="0" presId="urn:microsoft.com/office/officeart/2008/layout/VerticalAccentList"/>
    <dgm:cxn modelId="{A2DEAB07-0302-43D2-95CD-3C6D5121ADF2}" type="presParOf" srcId="{CEEFC6F8-E13A-4531-9966-F2C4915206A8}" destId="{E152D038-510F-4C04-867B-1D5BABBECB8C}" srcOrd="2" destOrd="0" presId="urn:microsoft.com/office/officeart/2008/layout/VerticalAccentList"/>
    <dgm:cxn modelId="{20010556-6076-426D-882A-5312F9D43C25}" type="presParOf" srcId="{CEEFC6F8-E13A-4531-9966-F2C4915206A8}" destId="{C3D3D023-5152-4ED8-A83C-5E5CD26667A6}" srcOrd="3" destOrd="0" presId="urn:microsoft.com/office/officeart/2008/layout/VerticalAccentList"/>
    <dgm:cxn modelId="{286638B2-C3BE-4C12-91E2-65A0810B8179}" type="presParOf" srcId="{CEEFC6F8-E13A-4531-9966-F2C4915206A8}" destId="{9E9F8158-9804-45C7-8A3C-FD1B1D6C4964}" srcOrd="4" destOrd="0" presId="urn:microsoft.com/office/officeart/2008/layout/VerticalAccentList"/>
    <dgm:cxn modelId="{B0AF31DD-435E-4606-B8C1-1F6E19F2C267}" type="presParOf" srcId="{CEEFC6F8-E13A-4531-9966-F2C4915206A8}" destId="{99D50CB7-7619-480E-8E58-C0836F515F69}" srcOrd="5" destOrd="0" presId="urn:microsoft.com/office/officeart/2008/layout/VerticalAccentList"/>
    <dgm:cxn modelId="{B6683CDA-AF12-4826-97A0-7EA120025C17}" type="presParOf" srcId="{CEEFC6F8-E13A-4531-9966-F2C4915206A8}" destId="{C936FAB0-0EED-4A8D-8A4A-30B0AD3E5106}" srcOrd="6" destOrd="0" presId="urn:microsoft.com/office/officeart/2008/layout/VerticalAccentList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7CD745-3BE1-42A2-B4A1-EF54C46A904E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9F05632F-6AA7-453D-B807-38AE9162588F}">
      <dgm:prSet phldrT="[Metin]" custT="1"/>
      <dgm:spPr/>
      <dgm:t>
        <a:bodyPr/>
        <a:lstStyle/>
        <a:p>
          <a:r>
            <a:rPr lang="tr-TR" sz="1600" dirty="0">
              <a:solidFill>
                <a:schemeClr val="tx2"/>
              </a:solidFill>
              <a:latin typeface="Comic Sans MS" panose="030F0702030302020204" pitchFamily="66" charset="0"/>
            </a:rPr>
            <a:t>7. Sınıfta söz almak istendiğinde parmak kaldırılır. </a:t>
          </a:r>
        </a:p>
      </dgm:t>
    </dgm:pt>
    <dgm:pt modelId="{35F5D75D-4B7A-4001-BE6E-7531F6A8640C}" type="parTrans" cxnId="{D119AF5D-7776-4402-8D58-04E1BD200842}">
      <dgm:prSet/>
      <dgm:spPr/>
      <dgm:t>
        <a:bodyPr/>
        <a:lstStyle/>
        <a:p>
          <a:endParaRPr lang="tr-TR"/>
        </a:p>
      </dgm:t>
    </dgm:pt>
    <dgm:pt modelId="{C170FF40-8207-435B-B001-1CD0716AE089}" type="sibTrans" cxnId="{D119AF5D-7776-4402-8D58-04E1BD200842}">
      <dgm:prSet/>
      <dgm:spPr/>
      <dgm:t>
        <a:bodyPr/>
        <a:lstStyle/>
        <a:p>
          <a:endParaRPr lang="tr-TR"/>
        </a:p>
      </dgm:t>
    </dgm:pt>
    <dgm:pt modelId="{830A25F2-A307-470E-86AD-4E4190D750DA}">
      <dgm:prSet phldrT="[Metin]" custT="1"/>
      <dgm:spPr/>
      <dgm:t>
        <a:bodyPr/>
        <a:lstStyle/>
        <a:p>
          <a:r>
            <a:rPr lang="tr-TR" sz="1600" dirty="0">
              <a:solidFill>
                <a:schemeClr val="tx2"/>
              </a:solidFill>
              <a:latin typeface="Comic Sans MS" panose="030F0702030302020204" pitchFamily="66" charset="0"/>
            </a:rPr>
            <a:t>8. İzin alınmadan başkalarının eşyalarına dokunulmaz.</a:t>
          </a:r>
        </a:p>
      </dgm:t>
    </dgm:pt>
    <dgm:pt modelId="{B6D32E63-23FD-4227-9BA6-7E57C7BD0640}" type="parTrans" cxnId="{780F9566-2B17-401E-86E8-DEC38E512CEA}">
      <dgm:prSet/>
      <dgm:spPr/>
      <dgm:t>
        <a:bodyPr/>
        <a:lstStyle/>
        <a:p>
          <a:endParaRPr lang="tr-TR"/>
        </a:p>
      </dgm:t>
    </dgm:pt>
    <dgm:pt modelId="{CE3E737D-C690-47CE-89A3-12A1781C68D1}" type="sibTrans" cxnId="{780F9566-2B17-401E-86E8-DEC38E512CEA}">
      <dgm:prSet/>
      <dgm:spPr/>
      <dgm:t>
        <a:bodyPr/>
        <a:lstStyle/>
        <a:p>
          <a:endParaRPr lang="tr-TR"/>
        </a:p>
      </dgm:t>
    </dgm:pt>
    <dgm:pt modelId="{2795CD46-3F56-47D5-A614-532BE5C5AE63}">
      <dgm:prSet phldrT="[Metin]" custT="1"/>
      <dgm:spPr/>
      <dgm:t>
        <a:bodyPr/>
        <a:lstStyle/>
        <a:p>
          <a:r>
            <a:rPr lang="tr-TR" sz="1600" dirty="0">
              <a:solidFill>
                <a:schemeClr val="tx2"/>
              </a:solidFill>
              <a:latin typeface="Comic Sans MS" panose="030F0702030302020204" pitchFamily="66" charset="0"/>
            </a:rPr>
            <a:t>9. Öğrenciler ders araç ve gereçlerinin dışında okula özel eşyalarını getirmezler.</a:t>
          </a:r>
        </a:p>
      </dgm:t>
    </dgm:pt>
    <dgm:pt modelId="{2F4B52A9-D468-404F-81C4-56CDF4862B01}" type="parTrans" cxnId="{A4AF58A0-F170-4AA1-822F-77003B348900}">
      <dgm:prSet/>
      <dgm:spPr/>
      <dgm:t>
        <a:bodyPr/>
        <a:lstStyle/>
        <a:p>
          <a:endParaRPr lang="tr-TR"/>
        </a:p>
      </dgm:t>
    </dgm:pt>
    <dgm:pt modelId="{6F882071-D311-43C4-B2E0-A086BD913CF1}" type="sibTrans" cxnId="{A4AF58A0-F170-4AA1-822F-77003B348900}">
      <dgm:prSet/>
      <dgm:spPr/>
      <dgm:t>
        <a:bodyPr/>
        <a:lstStyle/>
        <a:p>
          <a:endParaRPr lang="tr-TR"/>
        </a:p>
      </dgm:t>
    </dgm:pt>
    <dgm:pt modelId="{FCD7D6D8-61AF-43D3-AE9D-10AFD1033E31}">
      <dgm:prSet phldrT="[Metin]" custT="1"/>
      <dgm:spPr/>
      <dgm:t>
        <a:bodyPr/>
        <a:lstStyle/>
        <a:p>
          <a:r>
            <a:rPr lang="tr-TR" sz="1600" dirty="0">
              <a:solidFill>
                <a:schemeClr val="tx2"/>
              </a:solidFill>
              <a:latin typeface="Comic Sans MS" panose="030F0702030302020204" pitchFamily="66" charset="0"/>
            </a:rPr>
            <a:t>10. Okul içerisinde sakız çiğnenmemeli ve kabuklu kuru yemiş yenilmemelidir</a:t>
          </a:r>
        </a:p>
      </dgm:t>
    </dgm:pt>
    <dgm:pt modelId="{AA2FA132-0C24-440C-AB99-BA5FA22388FE}" type="parTrans" cxnId="{67F393F9-89E8-4D80-BEAC-3FE8B95CD5FB}">
      <dgm:prSet/>
      <dgm:spPr/>
      <dgm:t>
        <a:bodyPr/>
        <a:lstStyle/>
        <a:p>
          <a:endParaRPr lang="tr-TR"/>
        </a:p>
      </dgm:t>
    </dgm:pt>
    <dgm:pt modelId="{F95F3DC5-B7D4-4DB6-9F4A-D44230CE0075}" type="sibTrans" cxnId="{67F393F9-89E8-4D80-BEAC-3FE8B95CD5FB}">
      <dgm:prSet/>
      <dgm:spPr/>
      <dgm:t>
        <a:bodyPr/>
        <a:lstStyle/>
        <a:p>
          <a:endParaRPr lang="tr-TR"/>
        </a:p>
      </dgm:t>
    </dgm:pt>
    <dgm:pt modelId="{E6F7D630-A2BB-40F8-9AC7-1FC3F85ADA44}">
      <dgm:prSet phldrT="[Metin]" custT="1"/>
      <dgm:spPr/>
      <dgm:t>
        <a:bodyPr/>
        <a:lstStyle/>
        <a:p>
          <a:r>
            <a:rPr lang="tr-TR" sz="1600" dirty="0">
              <a:solidFill>
                <a:schemeClr val="tx2"/>
              </a:solidFill>
              <a:latin typeface="Comic Sans MS" panose="030F0702030302020204" pitchFamily="66" charset="0"/>
            </a:rPr>
            <a:t>11. Öğrenciler okula ait eşyaları korumakla ve zarar vermemekle yükümlüdürler.</a:t>
          </a:r>
        </a:p>
      </dgm:t>
    </dgm:pt>
    <dgm:pt modelId="{99E621CA-E05B-4005-B63E-E942E4CBC38E}" type="parTrans" cxnId="{58C714C4-0294-4065-BABB-7C302830DAF8}">
      <dgm:prSet/>
      <dgm:spPr/>
      <dgm:t>
        <a:bodyPr/>
        <a:lstStyle/>
        <a:p>
          <a:endParaRPr lang="tr-TR"/>
        </a:p>
      </dgm:t>
    </dgm:pt>
    <dgm:pt modelId="{EA3E09F4-D20D-470D-8CD2-FFFA7BE479CB}" type="sibTrans" cxnId="{58C714C4-0294-4065-BABB-7C302830DAF8}">
      <dgm:prSet/>
      <dgm:spPr/>
      <dgm:t>
        <a:bodyPr/>
        <a:lstStyle/>
        <a:p>
          <a:endParaRPr lang="tr-TR"/>
        </a:p>
      </dgm:t>
    </dgm:pt>
    <dgm:pt modelId="{4A6CEC57-4AFB-4AD8-8F40-FA2C2F8F88C3}">
      <dgm:prSet phldrT="[Metin]" custT="1"/>
      <dgm:spPr/>
      <dgm:t>
        <a:bodyPr/>
        <a:lstStyle/>
        <a:p>
          <a:r>
            <a:rPr lang="tr-TR" sz="1600" dirty="0">
              <a:solidFill>
                <a:schemeClr val="tx2"/>
              </a:solidFill>
              <a:latin typeface="Comic Sans MS" panose="030F0702030302020204" pitchFamily="66" charset="0"/>
            </a:rPr>
            <a:t>12. Öğrenciler okulda yapılan etkinliklere ve törenlere katılmak ve bu törenlerde uygulanan kurallara uygun davranmaları gerekmektedir.</a:t>
          </a:r>
        </a:p>
      </dgm:t>
    </dgm:pt>
    <dgm:pt modelId="{9F5BC282-E8A2-4A54-8B2A-ADE175D09531}" type="parTrans" cxnId="{87C98030-2D39-49A8-9971-E833EC82555D}">
      <dgm:prSet/>
      <dgm:spPr/>
      <dgm:t>
        <a:bodyPr/>
        <a:lstStyle/>
        <a:p>
          <a:endParaRPr lang="tr-TR"/>
        </a:p>
      </dgm:t>
    </dgm:pt>
    <dgm:pt modelId="{902B9164-3EED-4803-A90C-E1D150B5ECEF}" type="sibTrans" cxnId="{87C98030-2D39-49A8-9971-E833EC82555D}">
      <dgm:prSet/>
      <dgm:spPr/>
      <dgm:t>
        <a:bodyPr/>
        <a:lstStyle/>
        <a:p>
          <a:endParaRPr lang="tr-TR"/>
        </a:p>
      </dgm:t>
    </dgm:pt>
    <dgm:pt modelId="{7A25C645-2716-4B5E-A4DE-6222E051F23D}" type="pres">
      <dgm:prSet presAssocID="{917CD745-3BE1-42A2-B4A1-EF54C46A904E}" presName="Name0" presStyleCnt="0">
        <dgm:presLayoutVars>
          <dgm:chMax/>
          <dgm:chPref/>
          <dgm:dir/>
        </dgm:presLayoutVars>
      </dgm:prSet>
      <dgm:spPr/>
    </dgm:pt>
    <dgm:pt modelId="{5EB0ECC7-1B16-449A-A20A-0557A0273942}" type="pres">
      <dgm:prSet presAssocID="{9F05632F-6AA7-453D-B807-38AE9162588F}" presName="parenttextcomposite" presStyleCnt="0"/>
      <dgm:spPr/>
    </dgm:pt>
    <dgm:pt modelId="{9D1ACDFD-159F-4731-82E7-3AA04BAC8585}" type="pres">
      <dgm:prSet presAssocID="{9F05632F-6AA7-453D-B807-38AE9162588F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01C2E2EC-5C38-49C8-987A-0247702D6E49}" type="pres">
      <dgm:prSet presAssocID="{9F05632F-6AA7-453D-B807-38AE9162588F}" presName="composite" presStyleCnt="0"/>
      <dgm:spPr/>
    </dgm:pt>
    <dgm:pt modelId="{6CB5566A-3382-4EBD-BB95-82A6D298D9F6}" type="pres">
      <dgm:prSet presAssocID="{9F05632F-6AA7-453D-B807-38AE9162588F}" presName="chevron1" presStyleLbl="alignNode1" presStyleIdx="0" presStyleCnt="21"/>
      <dgm:spPr/>
    </dgm:pt>
    <dgm:pt modelId="{9129A442-8AE3-46DB-8CA0-CA680AD10F94}" type="pres">
      <dgm:prSet presAssocID="{9F05632F-6AA7-453D-B807-38AE9162588F}" presName="chevron2" presStyleLbl="alignNode1" presStyleIdx="1" presStyleCnt="21"/>
      <dgm:spPr/>
    </dgm:pt>
    <dgm:pt modelId="{4EB1DE26-D585-4F55-B977-0A180104621B}" type="pres">
      <dgm:prSet presAssocID="{9F05632F-6AA7-453D-B807-38AE9162588F}" presName="chevron3" presStyleLbl="alignNode1" presStyleIdx="2" presStyleCnt="21"/>
      <dgm:spPr/>
    </dgm:pt>
    <dgm:pt modelId="{DCDF7A78-FA46-4C35-83C5-252186FA3D79}" type="pres">
      <dgm:prSet presAssocID="{9F05632F-6AA7-453D-B807-38AE9162588F}" presName="chevron4" presStyleLbl="alignNode1" presStyleIdx="3" presStyleCnt="21"/>
      <dgm:spPr/>
    </dgm:pt>
    <dgm:pt modelId="{8B385B21-78F1-41BC-83AE-4740CE933917}" type="pres">
      <dgm:prSet presAssocID="{9F05632F-6AA7-453D-B807-38AE9162588F}" presName="chevron5" presStyleLbl="alignNode1" presStyleIdx="4" presStyleCnt="21"/>
      <dgm:spPr/>
    </dgm:pt>
    <dgm:pt modelId="{0C2043DF-7292-44E5-A3EA-E9D8BFC0CCF1}" type="pres">
      <dgm:prSet presAssocID="{9F05632F-6AA7-453D-B807-38AE9162588F}" presName="chevron6" presStyleLbl="alignNode1" presStyleIdx="5" presStyleCnt="21"/>
      <dgm:spPr/>
    </dgm:pt>
    <dgm:pt modelId="{927D42AB-B290-480C-9FCF-B72B5116327C}" type="pres">
      <dgm:prSet presAssocID="{9F05632F-6AA7-453D-B807-38AE9162588F}" presName="chevron7" presStyleLbl="alignNode1" presStyleIdx="6" presStyleCnt="21"/>
      <dgm:spPr/>
    </dgm:pt>
    <dgm:pt modelId="{7C234788-CE83-4F35-95DB-0DAFBB5E752B}" type="pres">
      <dgm:prSet presAssocID="{9F05632F-6AA7-453D-B807-38AE9162588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062C15A2-E521-4459-8623-238739DD4203}" type="pres">
      <dgm:prSet presAssocID="{C170FF40-8207-435B-B001-1CD0716AE089}" presName="sibTrans" presStyleCnt="0"/>
      <dgm:spPr/>
    </dgm:pt>
    <dgm:pt modelId="{62286888-EB76-4DB3-A4B1-7B379CEFAAD2}" type="pres">
      <dgm:prSet presAssocID="{2795CD46-3F56-47D5-A614-532BE5C5AE63}" presName="parenttextcomposite" presStyleCnt="0"/>
      <dgm:spPr/>
    </dgm:pt>
    <dgm:pt modelId="{F91B3779-A18B-4806-B4FD-65E889C1A5DD}" type="pres">
      <dgm:prSet presAssocID="{2795CD46-3F56-47D5-A614-532BE5C5AE6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0A63D85D-30E8-49FE-B027-7A99EE6ED0C1}" type="pres">
      <dgm:prSet presAssocID="{2795CD46-3F56-47D5-A614-532BE5C5AE63}" presName="composite" presStyleCnt="0"/>
      <dgm:spPr/>
    </dgm:pt>
    <dgm:pt modelId="{ABCD0E06-1125-420E-BFE8-520B4F0D15F4}" type="pres">
      <dgm:prSet presAssocID="{2795CD46-3F56-47D5-A614-532BE5C5AE63}" presName="chevron1" presStyleLbl="alignNode1" presStyleIdx="7" presStyleCnt="21"/>
      <dgm:spPr/>
    </dgm:pt>
    <dgm:pt modelId="{19BE7CAF-B350-4249-8C64-6B0A58C32F50}" type="pres">
      <dgm:prSet presAssocID="{2795CD46-3F56-47D5-A614-532BE5C5AE63}" presName="chevron2" presStyleLbl="alignNode1" presStyleIdx="8" presStyleCnt="21"/>
      <dgm:spPr/>
    </dgm:pt>
    <dgm:pt modelId="{56714769-2348-46B0-89CC-40D41D3C694E}" type="pres">
      <dgm:prSet presAssocID="{2795CD46-3F56-47D5-A614-532BE5C5AE63}" presName="chevron3" presStyleLbl="alignNode1" presStyleIdx="9" presStyleCnt="21"/>
      <dgm:spPr/>
    </dgm:pt>
    <dgm:pt modelId="{191AF1EB-4B8D-454B-B96A-37E1A6465F2B}" type="pres">
      <dgm:prSet presAssocID="{2795CD46-3F56-47D5-A614-532BE5C5AE63}" presName="chevron4" presStyleLbl="alignNode1" presStyleIdx="10" presStyleCnt="21"/>
      <dgm:spPr/>
    </dgm:pt>
    <dgm:pt modelId="{762A9282-198F-4FAF-9279-DD21DB933913}" type="pres">
      <dgm:prSet presAssocID="{2795CD46-3F56-47D5-A614-532BE5C5AE63}" presName="chevron5" presStyleLbl="alignNode1" presStyleIdx="11" presStyleCnt="21"/>
      <dgm:spPr/>
    </dgm:pt>
    <dgm:pt modelId="{4A7D9F4E-B01B-49C6-813E-389CC4EDB718}" type="pres">
      <dgm:prSet presAssocID="{2795CD46-3F56-47D5-A614-532BE5C5AE63}" presName="chevron6" presStyleLbl="alignNode1" presStyleIdx="12" presStyleCnt="21"/>
      <dgm:spPr/>
    </dgm:pt>
    <dgm:pt modelId="{66301352-091C-4307-8043-C307ECE4C8B3}" type="pres">
      <dgm:prSet presAssocID="{2795CD46-3F56-47D5-A614-532BE5C5AE63}" presName="chevron7" presStyleLbl="alignNode1" presStyleIdx="13" presStyleCnt="21"/>
      <dgm:spPr/>
    </dgm:pt>
    <dgm:pt modelId="{D7C285B8-B8BD-4025-ACB9-3E438B6B1BFA}" type="pres">
      <dgm:prSet presAssocID="{2795CD46-3F56-47D5-A614-532BE5C5AE6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6B567976-6F36-4448-BCE7-A4C192D66D8E}" type="pres">
      <dgm:prSet presAssocID="{6F882071-D311-43C4-B2E0-A086BD913CF1}" presName="sibTrans" presStyleCnt="0"/>
      <dgm:spPr/>
    </dgm:pt>
    <dgm:pt modelId="{DC8F74CD-7094-4C04-82D7-287F74833DBD}" type="pres">
      <dgm:prSet presAssocID="{E6F7D630-A2BB-40F8-9AC7-1FC3F85ADA44}" presName="parenttextcomposite" presStyleCnt="0"/>
      <dgm:spPr/>
    </dgm:pt>
    <dgm:pt modelId="{B292E594-DE6B-4F3B-993C-7DFF620E38EE}" type="pres">
      <dgm:prSet presAssocID="{E6F7D630-A2BB-40F8-9AC7-1FC3F85ADA44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EBA3CFBD-A50C-48AB-B0A0-442083B6ADD2}" type="pres">
      <dgm:prSet presAssocID="{E6F7D630-A2BB-40F8-9AC7-1FC3F85ADA44}" presName="composite" presStyleCnt="0"/>
      <dgm:spPr/>
    </dgm:pt>
    <dgm:pt modelId="{207134B2-0B87-4830-A8E7-FDFCBB531A7D}" type="pres">
      <dgm:prSet presAssocID="{E6F7D630-A2BB-40F8-9AC7-1FC3F85ADA44}" presName="chevron1" presStyleLbl="alignNode1" presStyleIdx="14" presStyleCnt="21"/>
      <dgm:spPr/>
    </dgm:pt>
    <dgm:pt modelId="{96D8F5DB-90D0-4570-AE27-C6935185363E}" type="pres">
      <dgm:prSet presAssocID="{E6F7D630-A2BB-40F8-9AC7-1FC3F85ADA44}" presName="chevron2" presStyleLbl="alignNode1" presStyleIdx="15" presStyleCnt="21"/>
      <dgm:spPr/>
    </dgm:pt>
    <dgm:pt modelId="{FF1CC23E-CA1F-4568-8BDE-4170CC6F4114}" type="pres">
      <dgm:prSet presAssocID="{E6F7D630-A2BB-40F8-9AC7-1FC3F85ADA44}" presName="chevron3" presStyleLbl="alignNode1" presStyleIdx="16" presStyleCnt="21"/>
      <dgm:spPr/>
    </dgm:pt>
    <dgm:pt modelId="{2384AAA7-B74E-4CEB-BC9A-70CD2BB04CE6}" type="pres">
      <dgm:prSet presAssocID="{E6F7D630-A2BB-40F8-9AC7-1FC3F85ADA44}" presName="chevron4" presStyleLbl="alignNode1" presStyleIdx="17" presStyleCnt="21"/>
      <dgm:spPr/>
    </dgm:pt>
    <dgm:pt modelId="{6E4CABCF-D0A3-4C39-8C33-C5C3D5A8516C}" type="pres">
      <dgm:prSet presAssocID="{E6F7D630-A2BB-40F8-9AC7-1FC3F85ADA44}" presName="chevron5" presStyleLbl="alignNode1" presStyleIdx="18" presStyleCnt="21"/>
      <dgm:spPr/>
    </dgm:pt>
    <dgm:pt modelId="{C49D7945-161A-44D1-94B8-740224542BA8}" type="pres">
      <dgm:prSet presAssocID="{E6F7D630-A2BB-40F8-9AC7-1FC3F85ADA44}" presName="chevron6" presStyleLbl="alignNode1" presStyleIdx="19" presStyleCnt="21"/>
      <dgm:spPr/>
    </dgm:pt>
    <dgm:pt modelId="{371E77BC-B8D7-43A2-BAA1-463BB46508C6}" type="pres">
      <dgm:prSet presAssocID="{E6F7D630-A2BB-40F8-9AC7-1FC3F85ADA44}" presName="chevron7" presStyleLbl="alignNode1" presStyleIdx="20" presStyleCnt="21"/>
      <dgm:spPr/>
    </dgm:pt>
    <dgm:pt modelId="{D6C5D653-E662-4BBC-A935-72F8DB96122B}" type="pres">
      <dgm:prSet presAssocID="{E6F7D630-A2BB-40F8-9AC7-1FC3F85ADA44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C3BD6915-11CC-4622-A766-FC46D60E6AC9}" type="presOf" srcId="{917CD745-3BE1-42A2-B4A1-EF54C46A904E}" destId="{7A25C645-2716-4B5E-A4DE-6222E051F23D}" srcOrd="0" destOrd="0" presId="urn:microsoft.com/office/officeart/2008/layout/VerticalAccentList"/>
    <dgm:cxn modelId="{4E1F1317-7B2E-44C4-B10E-8C69031DDDD9}" type="presOf" srcId="{E6F7D630-A2BB-40F8-9AC7-1FC3F85ADA44}" destId="{B292E594-DE6B-4F3B-993C-7DFF620E38EE}" srcOrd="0" destOrd="0" presId="urn:microsoft.com/office/officeart/2008/layout/VerticalAccentList"/>
    <dgm:cxn modelId="{87C98030-2D39-49A8-9971-E833EC82555D}" srcId="{E6F7D630-A2BB-40F8-9AC7-1FC3F85ADA44}" destId="{4A6CEC57-4AFB-4AD8-8F40-FA2C2F8F88C3}" srcOrd="0" destOrd="0" parTransId="{9F5BC282-E8A2-4A54-8B2A-ADE175D09531}" sibTransId="{902B9164-3EED-4803-A90C-E1D150B5ECEF}"/>
    <dgm:cxn modelId="{B3814832-C27C-46CF-934F-6A2FE079A8C0}" type="presOf" srcId="{FCD7D6D8-61AF-43D3-AE9D-10AFD1033E31}" destId="{D7C285B8-B8BD-4025-ACB9-3E438B6B1BFA}" srcOrd="0" destOrd="0" presId="urn:microsoft.com/office/officeart/2008/layout/VerticalAccentList"/>
    <dgm:cxn modelId="{E05D7734-92F5-45D0-BF08-CAAE5FFB3DE7}" type="presOf" srcId="{9F05632F-6AA7-453D-B807-38AE9162588F}" destId="{9D1ACDFD-159F-4731-82E7-3AA04BAC8585}" srcOrd="0" destOrd="0" presId="urn:microsoft.com/office/officeart/2008/layout/VerticalAccentList"/>
    <dgm:cxn modelId="{D119AF5D-7776-4402-8D58-04E1BD200842}" srcId="{917CD745-3BE1-42A2-B4A1-EF54C46A904E}" destId="{9F05632F-6AA7-453D-B807-38AE9162588F}" srcOrd="0" destOrd="0" parTransId="{35F5D75D-4B7A-4001-BE6E-7531F6A8640C}" sibTransId="{C170FF40-8207-435B-B001-1CD0716AE089}"/>
    <dgm:cxn modelId="{780F9566-2B17-401E-86E8-DEC38E512CEA}" srcId="{9F05632F-6AA7-453D-B807-38AE9162588F}" destId="{830A25F2-A307-470E-86AD-4E4190D750DA}" srcOrd="0" destOrd="0" parTransId="{B6D32E63-23FD-4227-9BA6-7E57C7BD0640}" sibTransId="{CE3E737D-C690-47CE-89A3-12A1781C68D1}"/>
    <dgm:cxn modelId="{C7D15097-A99A-402D-980E-2228CE5276A7}" type="presOf" srcId="{4A6CEC57-4AFB-4AD8-8F40-FA2C2F8F88C3}" destId="{D6C5D653-E662-4BBC-A935-72F8DB96122B}" srcOrd="0" destOrd="0" presId="urn:microsoft.com/office/officeart/2008/layout/VerticalAccentList"/>
    <dgm:cxn modelId="{0C67759C-A73F-4EC9-B836-8AAA322779ED}" type="presOf" srcId="{830A25F2-A307-470E-86AD-4E4190D750DA}" destId="{7C234788-CE83-4F35-95DB-0DAFBB5E752B}" srcOrd="0" destOrd="0" presId="urn:microsoft.com/office/officeart/2008/layout/VerticalAccentList"/>
    <dgm:cxn modelId="{A4AF58A0-F170-4AA1-822F-77003B348900}" srcId="{917CD745-3BE1-42A2-B4A1-EF54C46A904E}" destId="{2795CD46-3F56-47D5-A614-532BE5C5AE63}" srcOrd="1" destOrd="0" parTransId="{2F4B52A9-D468-404F-81C4-56CDF4862B01}" sibTransId="{6F882071-D311-43C4-B2E0-A086BD913CF1}"/>
    <dgm:cxn modelId="{58C714C4-0294-4065-BABB-7C302830DAF8}" srcId="{917CD745-3BE1-42A2-B4A1-EF54C46A904E}" destId="{E6F7D630-A2BB-40F8-9AC7-1FC3F85ADA44}" srcOrd="2" destOrd="0" parTransId="{99E621CA-E05B-4005-B63E-E942E4CBC38E}" sibTransId="{EA3E09F4-D20D-470D-8CD2-FFFA7BE479CB}"/>
    <dgm:cxn modelId="{10D2BAD0-AFE8-4ED7-ADA8-0629D0CBC5AF}" type="presOf" srcId="{2795CD46-3F56-47D5-A614-532BE5C5AE63}" destId="{F91B3779-A18B-4806-B4FD-65E889C1A5DD}" srcOrd="0" destOrd="0" presId="urn:microsoft.com/office/officeart/2008/layout/VerticalAccentList"/>
    <dgm:cxn modelId="{67F393F9-89E8-4D80-BEAC-3FE8B95CD5FB}" srcId="{2795CD46-3F56-47D5-A614-532BE5C5AE63}" destId="{FCD7D6D8-61AF-43D3-AE9D-10AFD1033E31}" srcOrd="0" destOrd="0" parTransId="{AA2FA132-0C24-440C-AB99-BA5FA22388FE}" sibTransId="{F95F3DC5-B7D4-4DB6-9F4A-D44230CE0075}"/>
    <dgm:cxn modelId="{D4C11117-43C5-4173-BEB8-BAAE1BBE55A3}" type="presParOf" srcId="{7A25C645-2716-4B5E-A4DE-6222E051F23D}" destId="{5EB0ECC7-1B16-449A-A20A-0557A0273942}" srcOrd="0" destOrd="0" presId="urn:microsoft.com/office/officeart/2008/layout/VerticalAccentList"/>
    <dgm:cxn modelId="{D9876709-9740-4082-8532-AC3F64B2CF7E}" type="presParOf" srcId="{5EB0ECC7-1B16-449A-A20A-0557A0273942}" destId="{9D1ACDFD-159F-4731-82E7-3AA04BAC8585}" srcOrd="0" destOrd="0" presId="urn:microsoft.com/office/officeart/2008/layout/VerticalAccentList"/>
    <dgm:cxn modelId="{5508D42D-A68A-45EA-B8C7-72E6061E7E84}" type="presParOf" srcId="{7A25C645-2716-4B5E-A4DE-6222E051F23D}" destId="{01C2E2EC-5C38-49C8-987A-0247702D6E49}" srcOrd="1" destOrd="0" presId="urn:microsoft.com/office/officeart/2008/layout/VerticalAccentList"/>
    <dgm:cxn modelId="{34056D9A-8AD7-4A14-90D6-623944B5E0CD}" type="presParOf" srcId="{01C2E2EC-5C38-49C8-987A-0247702D6E49}" destId="{6CB5566A-3382-4EBD-BB95-82A6D298D9F6}" srcOrd="0" destOrd="0" presId="urn:microsoft.com/office/officeart/2008/layout/VerticalAccentList"/>
    <dgm:cxn modelId="{7284FB3F-8382-45D3-91D7-BF3A4C78CDF4}" type="presParOf" srcId="{01C2E2EC-5C38-49C8-987A-0247702D6E49}" destId="{9129A442-8AE3-46DB-8CA0-CA680AD10F94}" srcOrd="1" destOrd="0" presId="urn:microsoft.com/office/officeart/2008/layout/VerticalAccentList"/>
    <dgm:cxn modelId="{8C465A28-695C-48EB-8A3C-67929DE5FB49}" type="presParOf" srcId="{01C2E2EC-5C38-49C8-987A-0247702D6E49}" destId="{4EB1DE26-D585-4F55-B977-0A180104621B}" srcOrd="2" destOrd="0" presId="urn:microsoft.com/office/officeart/2008/layout/VerticalAccentList"/>
    <dgm:cxn modelId="{C103452D-BBF6-4B2A-98B4-F38BDF500CC6}" type="presParOf" srcId="{01C2E2EC-5C38-49C8-987A-0247702D6E49}" destId="{DCDF7A78-FA46-4C35-83C5-252186FA3D79}" srcOrd="3" destOrd="0" presId="urn:microsoft.com/office/officeart/2008/layout/VerticalAccentList"/>
    <dgm:cxn modelId="{E6504495-B990-4C40-A7AA-8300D1DEEEE5}" type="presParOf" srcId="{01C2E2EC-5C38-49C8-987A-0247702D6E49}" destId="{8B385B21-78F1-41BC-83AE-4740CE933917}" srcOrd="4" destOrd="0" presId="urn:microsoft.com/office/officeart/2008/layout/VerticalAccentList"/>
    <dgm:cxn modelId="{D4895763-4EE6-49DB-88D3-5D8CB2CD84E7}" type="presParOf" srcId="{01C2E2EC-5C38-49C8-987A-0247702D6E49}" destId="{0C2043DF-7292-44E5-A3EA-E9D8BFC0CCF1}" srcOrd="5" destOrd="0" presId="urn:microsoft.com/office/officeart/2008/layout/VerticalAccentList"/>
    <dgm:cxn modelId="{8C206F04-42D0-457E-8F18-CDBA0C411553}" type="presParOf" srcId="{01C2E2EC-5C38-49C8-987A-0247702D6E49}" destId="{927D42AB-B290-480C-9FCF-B72B5116327C}" srcOrd="6" destOrd="0" presId="urn:microsoft.com/office/officeart/2008/layout/VerticalAccentList"/>
    <dgm:cxn modelId="{C7F629C8-56AB-4323-BF80-1580AD869890}" type="presParOf" srcId="{01C2E2EC-5C38-49C8-987A-0247702D6E49}" destId="{7C234788-CE83-4F35-95DB-0DAFBB5E752B}" srcOrd="7" destOrd="0" presId="urn:microsoft.com/office/officeart/2008/layout/VerticalAccentList"/>
    <dgm:cxn modelId="{BBB8B828-00EB-47C5-B316-98AA21609BB6}" type="presParOf" srcId="{7A25C645-2716-4B5E-A4DE-6222E051F23D}" destId="{062C15A2-E521-4459-8623-238739DD4203}" srcOrd="2" destOrd="0" presId="urn:microsoft.com/office/officeart/2008/layout/VerticalAccentList"/>
    <dgm:cxn modelId="{5B2F5621-FEBD-4782-BF58-AE9E3BABDB19}" type="presParOf" srcId="{7A25C645-2716-4B5E-A4DE-6222E051F23D}" destId="{62286888-EB76-4DB3-A4B1-7B379CEFAAD2}" srcOrd="3" destOrd="0" presId="urn:microsoft.com/office/officeart/2008/layout/VerticalAccentList"/>
    <dgm:cxn modelId="{5E3752C1-5460-429E-88E1-4B05BD62643C}" type="presParOf" srcId="{62286888-EB76-4DB3-A4B1-7B379CEFAAD2}" destId="{F91B3779-A18B-4806-B4FD-65E889C1A5DD}" srcOrd="0" destOrd="0" presId="urn:microsoft.com/office/officeart/2008/layout/VerticalAccentList"/>
    <dgm:cxn modelId="{000EAA9C-2338-4B07-AE18-6B6E61DED25F}" type="presParOf" srcId="{7A25C645-2716-4B5E-A4DE-6222E051F23D}" destId="{0A63D85D-30E8-49FE-B027-7A99EE6ED0C1}" srcOrd="4" destOrd="0" presId="urn:microsoft.com/office/officeart/2008/layout/VerticalAccentList"/>
    <dgm:cxn modelId="{66E17455-3DCF-44A1-A823-BF25D3A3ED06}" type="presParOf" srcId="{0A63D85D-30E8-49FE-B027-7A99EE6ED0C1}" destId="{ABCD0E06-1125-420E-BFE8-520B4F0D15F4}" srcOrd="0" destOrd="0" presId="urn:microsoft.com/office/officeart/2008/layout/VerticalAccentList"/>
    <dgm:cxn modelId="{0580AD85-4DD1-4ED1-9D21-784EBC3722E5}" type="presParOf" srcId="{0A63D85D-30E8-49FE-B027-7A99EE6ED0C1}" destId="{19BE7CAF-B350-4249-8C64-6B0A58C32F50}" srcOrd="1" destOrd="0" presId="urn:microsoft.com/office/officeart/2008/layout/VerticalAccentList"/>
    <dgm:cxn modelId="{78923375-61DE-4055-A1EA-83E6C85E4447}" type="presParOf" srcId="{0A63D85D-30E8-49FE-B027-7A99EE6ED0C1}" destId="{56714769-2348-46B0-89CC-40D41D3C694E}" srcOrd="2" destOrd="0" presId="urn:microsoft.com/office/officeart/2008/layout/VerticalAccentList"/>
    <dgm:cxn modelId="{9242F378-71E5-49A8-9546-4227112BDDA7}" type="presParOf" srcId="{0A63D85D-30E8-49FE-B027-7A99EE6ED0C1}" destId="{191AF1EB-4B8D-454B-B96A-37E1A6465F2B}" srcOrd="3" destOrd="0" presId="urn:microsoft.com/office/officeart/2008/layout/VerticalAccentList"/>
    <dgm:cxn modelId="{CBE426C3-8A3C-4BEB-A43E-E84EEFD20B4B}" type="presParOf" srcId="{0A63D85D-30E8-49FE-B027-7A99EE6ED0C1}" destId="{762A9282-198F-4FAF-9279-DD21DB933913}" srcOrd="4" destOrd="0" presId="urn:microsoft.com/office/officeart/2008/layout/VerticalAccentList"/>
    <dgm:cxn modelId="{C8A649EC-ED0E-4022-A5DB-2916DB6931A9}" type="presParOf" srcId="{0A63D85D-30E8-49FE-B027-7A99EE6ED0C1}" destId="{4A7D9F4E-B01B-49C6-813E-389CC4EDB718}" srcOrd="5" destOrd="0" presId="urn:microsoft.com/office/officeart/2008/layout/VerticalAccentList"/>
    <dgm:cxn modelId="{974DE103-C6A8-4841-8612-DEF68BA29BC6}" type="presParOf" srcId="{0A63D85D-30E8-49FE-B027-7A99EE6ED0C1}" destId="{66301352-091C-4307-8043-C307ECE4C8B3}" srcOrd="6" destOrd="0" presId="urn:microsoft.com/office/officeart/2008/layout/VerticalAccentList"/>
    <dgm:cxn modelId="{4F796DB6-8653-4B45-BBAF-AC0746FA29B3}" type="presParOf" srcId="{0A63D85D-30E8-49FE-B027-7A99EE6ED0C1}" destId="{D7C285B8-B8BD-4025-ACB9-3E438B6B1BFA}" srcOrd="7" destOrd="0" presId="urn:microsoft.com/office/officeart/2008/layout/VerticalAccentList"/>
    <dgm:cxn modelId="{288A7208-0B40-4673-98F1-27C31B56ED47}" type="presParOf" srcId="{7A25C645-2716-4B5E-A4DE-6222E051F23D}" destId="{6B567976-6F36-4448-BCE7-A4C192D66D8E}" srcOrd="5" destOrd="0" presId="urn:microsoft.com/office/officeart/2008/layout/VerticalAccentList"/>
    <dgm:cxn modelId="{212B404B-BC63-4EED-A495-9AA511D40BC3}" type="presParOf" srcId="{7A25C645-2716-4B5E-A4DE-6222E051F23D}" destId="{DC8F74CD-7094-4C04-82D7-287F74833DBD}" srcOrd="6" destOrd="0" presId="urn:microsoft.com/office/officeart/2008/layout/VerticalAccentList"/>
    <dgm:cxn modelId="{583DBFD6-C34F-4549-B1BA-4E93842C10D6}" type="presParOf" srcId="{DC8F74CD-7094-4C04-82D7-287F74833DBD}" destId="{B292E594-DE6B-4F3B-993C-7DFF620E38EE}" srcOrd="0" destOrd="0" presId="urn:microsoft.com/office/officeart/2008/layout/VerticalAccentList"/>
    <dgm:cxn modelId="{2C48B07B-0411-4B3B-9B7E-89D3ED677887}" type="presParOf" srcId="{7A25C645-2716-4B5E-A4DE-6222E051F23D}" destId="{EBA3CFBD-A50C-48AB-B0A0-442083B6ADD2}" srcOrd="7" destOrd="0" presId="urn:microsoft.com/office/officeart/2008/layout/VerticalAccentList"/>
    <dgm:cxn modelId="{E707CE16-40E5-4505-AE2B-7CF37AF208A0}" type="presParOf" srcId="{EBA3CFBD-A50C-48AB-B0A0-442083B6ADD2}" destId="{207134B2-0B87-4830-A8E7-FDFCBB531A7D}" srcOrd="0" destOrd="0" presId="urn:microsoft.com/office/officeart/2008/layout/VerticalAccentList"/>
    <dgm:cxn modelId="{D5282B73-BD48-4B58-954F-524BFFE1C3F5}" type="presParOf" srcId="{EBA3CFBD-A50C-48AB-B0A0-442083B6ADD2}" destId="{96D8F5DB-90D0-4570-AE27-C6935185363E}" srcOrd="1" destOrd="0" presId="urn:microsoft.com/office/officeart/2008/layout/VerticalAccentList"/>
    <dgm:cxn modelId="{EC183693-86B6-4B43-916C-DD406BD8EED5}" type="presParOf" srcId="{EBA3CFBD-A50C-48AB-B0A0-442083B6ADD2}" destId="{FF1CC23E-CA1F-4568-8BDE-4170CC6F4114}" srcOrd="2" destOrd="0" presId="urn:microsoft.com/office/officeart/2008/layout/VerticalAccentList"/>
    <dgm:cxn modelId="{AC58B6D9-EE03-4BCE-A9E0-4479EA74B962}" type="presParOf" srcId="{EBA3CFBD-A50C-48AB-B0A0-442083B6ADD2}" destId="{2384AAA7-B74E-4CEB-BC9A-70CD2BB04CE6}" srcOrd="3" destOrd="0" presId="urn:microsoft.com/office/officeart/2008/layout/VerticalAccentList"/>
    <dgm:cxn modelId="{C6B20169-56DA-4AF3-85C9-8883D8F5484A}" type="presParOf" srcId="{EBA3CFBD-A50C-48AB-B0A0-442083B6ADD2}" destId="{6E4CABCF-D0A3-4C39-8C33-C5C3D5A8516C}" srcOrd="4" destOrd="0" presId="urn:microsoft.com/office/officeart/2008/layout/VerticalAccentList"/>
    <dgm:cxn modelId="{BD0EC34D-D095-4630-B5A2-77D956F5C34B}" type="presParOf" srcId="{EBA3CFBD-A50C-48AB-B0A0-442083B6ADD2}" destId="{C49D7945-161A-44D1-94B8-740224542BA8}" srcOrd="5" destOrd="0" presId="urn:microsoft.com/office/officeart/2008/layout/VerticalAccentList"/>
    <dgm:cxn modelId="{51660B08-9609-4693-A884-98C29A936510}" type="presParOf" srcId="{EBA3CFBD-A50C-48AB-B0A0-442083B6ADD2}" destId="{371E77BC-B8D7-43A2-BAA1-463BB46508C6}" srcOrd="6" destOrd="0" presId="urn:microsoft.com/office/officeart/2008/layout/VerticalAccentList"/>
    <dgm:cxn modelId="{EC153A5D-A56B-41A3-9639-5A3200966295}" type="presParOf" srcId="{EBA3CFBD-A50C-48AB-B0A0-442083B6ADD2}" destId="{D6C5D653-E662-4BBC-A935-72F8DB96122B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16C4A2-E743-4E7D-9601-05B4D39CD6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0B9EBC6-BA5C-4F89-97C2-8C66BAED1370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tr-TR" sz="4800" b="0" i="0" u="none" dirty="0">
              <a:solidFill>
                <a:schemeClr val="bg1"/>
              </a:solidFill>
              <a:latin typeface="Comic Sans MS" panose="030F0702030302020204" pitchFamily="66" charset="0"/>
            </a:rPr>
            <a:t>2.ORTAOKULA GEÇİŞ</a:t>
          </a:r>
        </a:p>
      </dgm:t>
    </dgm:pt>
    <dgm:pt modelId="{AEC9229D-FC6B-47C0-97BC-4D0830E620D0}" type="parTrans" cxnId="{35AA0BB6-7238-456D-8086-A0DF4FA9E491}">
      <dgm:prSet/>
      <dgm:spPr/>
      <dgm:t>
        <a:bodyPr/>
        <a:lstStyle/>
        <a:p>
          <a:endParaRPr lang="tr-TR"/>
        </a:p>
      </dgm:t>
    </dgm:pt>
    <dgm:pt modelId="{B3032D3D-965A-438D-8111-A75E4B759125}" type="sibTrans" cxnId="{35AA0BB6-7238-456D-8086-A0DF4FA9E491}">
      <dgm:prSet/>
      <dgm:spPr/>
      <dgm:t>
        <a:bodyPr/>
        <a:lstStyle/>
        <a:p>
          <a:endParaRPr lang="tr-TR"/>
        </a:p>
      </dgm:t>
    </dgm:pt>
    <dgm:pt modelId="{7D7857C9-64A3-4D34-82B1-95F188E59E82}" type="pres">
      <dgm:prSet presAssocID="{EB16C4A2-E743-4E7D-9601-05B4D39CD6D3}" presName="linear" presStyleCnt="0">
        <dgm:presLayoutVars>
          <dgm:animLvl val="lvl"/>
          <dgm:resizeHandles val="exact"/>
        </dgm:presLayoutVars>
      </dgm:prSet>
      <dgm:spPr/>
    </dgm:pt>
    <dgm:pt modelId="{6CF7E42F-6405-44FD-87E3-941A6E988FB7}" type="pres">
      <dgm:prSet presAssocID="{60B9EBC6-BA5C-4F89-97C2-8C66BAED1370}" presName="parentText" presStyleLbl="node1" presStyleIdx="0" presStyleCnt="1" custLinFactNeighborX="-482" custLinFactNeighborY="2756">
        <dgm:presLayoutVars>
          <dgm:chMax val="0"/>
          <dgm:bulletEnabled val="1"/>
        </dgm:presLayoutVars>
      </dgm:prSet>
      <dgm:spPr/>
    </dgm:pt>
  </dgm:ptLst>
  <dgm:cxnLst>
    <dgm:cxn modelId="{AA827963-F79E-4881-8621-027C8DC8B5C5}" type="presOf" srcId="{60B9EBC6-BA5C-4F89-97C2-8C66BAED1370}" destId="{6CF7E42F-6405-44FD-87E3-941A6E988FB7}" srcOrd="0" destOrd="0" presId="urn:microsoft.com/office/officeart/2005/8/layout/vList2"/>
    <dgm:cxn modelId="{20C07276-0C5C-4FE2-AED4-4DE314B1F827}" type="presOf" srcId="{EB16C4A2-E743-4E7D-9601-05B4D39CD6D3}" destId="{7D7857C9-64A3-4D34-82B1-95F188E59E82}" srcOrd="0" destOrd="0" presId="urn:microsoft.com/office/officeart/2005/8/layout/vList2"/>
    <dgm:cxn modelId="{35AA0BB6-7238-456D-8086-A0DF4FA9E491}" srcId="{EB16C4A2-E743-4E7D-9601-05B4D39CD6D3}" destId="{60B9EBC6-BA5C-4F89-97C2-8C66BAED1370}" srcOrd="0" destOrd="0" parTransId="{AEC9229D-FC6B-47C0-97BC-4D0830E620D0}" sibTransId="{B3032D3D-965A-438D-8111-A75E4B759125}"/>
    <dgm:cxn modelId="{44A50921-B7B0-4616-9AA6-2623FB50FA20}" type="presParOf" srcId="{7D7857C9-64A3-4D34-82B1-95F188E59E82}" destId="{6CF7E42F-6405-44FD-87E3-941A6E988F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C7F408-AD78-44DF-8CA2-406269318C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D259F7F-EAF9-4F93-B98B-EA449E271759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tr-TR" sz="4400" b="0" dirty="0">
              <a:solidFill>
                <a:schemeClr val="tx2"/>
              </a:solidFill>
              <a:latin typeface="Comic Sans MS" panose="030F0702030302020204" pitchFamily="66" charset="0"/>
            </a:rPr>
            <a:t>5.OKUL YÖNETİCİLERİ</a:t>
          </a:r>
          <a:endParaRPr lang="tr-TR" sz="4800" b="0" dirty="0">
            <a:solidFill>
              <a:schemeClr val="tx2"/>
            </a:solidFill>
            <a:latin typeface="Comic Sans MS" panose="030F0702030302020204" pitchFamily="66" charset="0"/>
          </a:endParaRPr>
        </a:p>
      </dgm:t>
    </dgm:pt>
    <dgm:pt modelId="{AD3EEA3A-9439-4921-86E9-73750DF73F13}" type="parTrans" cxnId="{B9504846-3863-49EA-A390-7D0463BCBA78}">
      <dgm:prSet/>
      <dgm:spPr/>
      <dgm:t>
        <a:bodyPr/>
        <a:lstStyle/>
        <a:p>
          <a:endParaRPr lang="tr-TR"/>
        </a:p>
      </dgm:t>
    </dgm:pt>
    <dgm:pt modelId="{6DF3D005-916A-49A3-A0EE-0FF5922D3CB6}" type="sibTrans" cxnId="{B9504846-3863-49EA-A390-7D0463BCBA78}">
      <dgm:prSet/>
      <dgm:spPr/>
      <dgm:t>
        <a:bodyPr/>
        <a:lstStyle/>
        <a:p>
          <a:endParaRPr lang="tr-TR"/>
        </a:p>
      </dgm:t>
    </dgm:pt>
    <dgm:pt modelId="{04F97ED0-8CDE-4473-AFF7-C1651251B6DD}" type="pres">
      <dgm:prSet presAssocID="{8DC7F408-AD78-44DF-8CA2-406269318C89}" presName="linear" presStyleCnt="0">
        <dgm:presLayoutVars>
          <dgm:animLvl val="lvl"/>
          <dgm:resizeHandles val="exact"/>
        </dgm:presLayoutVars>
      </dgm:prSet>
      <dgm:spPr/>
    </dgm:pt>
    <dgm:pt modelId="{848825DD-BF31-41B7-8EF4-7C86DB398AC1}" type="pres">
      <dgm:prSet presAssocID="{CD259F7F-EAF9-4F93-B98B-EA449E271759}" presName="parentText" presStyleLbl="node1" presStyleIdx="0" presStyleCnt="1" custLinFactNeighborX="4167" custLinFactNeighborY="-15">
        <dgm:presLayoutVars>
          <dgm:chMax val="0"/>
          <dgm:bulletEnabled val="1"/>
        </dgm:presLayoutVars>
      </dgm:prSet>
      <dgm:spPr/>
    </dgm:pt>
  </dgm:ptLst>
  <dgm:cxnLst>
    <dgm:cxn modelId="{25FE7C39-4648-45DC-918F-84CB970E6D92}" type="presOf" srcId="{CD259F7F-EAF9-4F93-B98B-EA449E271759}" destId="{848825DD-BF31-41B7-8EF4-7C86DB398AC1}" srcOrd="0" destOrd="0" presId="urn:microsoft.com/office/officeart/2005/8/layout/vList2"/>
    <dgm:cxn modelId="{2C1D2B65-AF8D-45DB-A1C5-14904C90B451}" type="presOf" srcId="{8DC7F408-AD78-44DF-8CA2-406269318C89}" destId="{04F97ED0-8CDE-4473-AFF7-C1651251B6DD}" srcOrd="0" destOrd="0" presId="urn:microsoft.com/office/officeart/2005/8/layout/vList2"/>
    <dgm:cxn modelId="{B9504846-3863-49EA-A390-7D0463BCBA78}" srcId="{8DC7F408-AD78-44DF-8CA2-406269318C89}" destId="{CD259F7F-EAF9-4F93-B98B-EA449E271759}" srcOrd="0" destOrd="0" parTransId="{AD3EEA3A-9439-4921-86E9-73750DF73F13}" sibTransId="{6DF3D005-916A-49A3-A0EE-0FF5922D3CB6}"/>
    <dgm:cxn modelId="{8738D2FD-DBCC-4E01-ADB0-38E46DBF5E5D}" type="presParOf" srcId="{04F97ED0-8CDE-4473-AFF7-C1651251B6DD}" destId="{848825DD-BF31-41B7-8EF4-7C86DB398A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ABFEAA-9AD3-46E5-9918-97637B5FEA1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ED7C2CD-CC4F-45D9-95FC-B2846A0C2541}">
      <dgm:prSet phldrT="[Metin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>
              <a:latin typeface="Comic Sans MS" panose="030F0702030302020204" pitchFamily="66" charset="0"/>
            </a:rPr>
            <a:t>ORHAN SAMİ DOĞAN </a:t>
          </a:r>
        </a:p>
        <a:p>
          <a:r>
            <a:rPr lang="tr-TR" sz="1400" dirty="0">
              <a:latin typeface="Comic Sans MS" panose="030F0702030302020204" pitchFamily="66" charset="0"/>
            </a:rPr>
            <a:t>(OKUL MÜDÜRÜ)</a:t>
          </a:r>
        </a:p>
      </dgm:t>
    </dgm:pt>
    <dgm:pt modelId="{32DA365D-F4A0-45EE-9814-CCC29F71307A}" type="parTrans" cxnId="{3BD14AD4-BF46-4AEA-8AA5-469C7634BD51}">
      <dgm:prSet/>
      <dgm:spPr/>
      <dgm:t>
        <a:bodyPr/>
        <a:lstStyle/>
        <a:p>
          <a:endParaRPr lang="tr-TR"/>
        </a:p>
      </dgm:t>
    </dgm:pt>
    <dgm:pt modelId="{1117A30E-8C2A-47E6-9DBE-6D7AFB21BC2F}" type="sibTrans" cxnId="{3BD14AD4-BF46-4AEA-8AA5-469C7634BD51}">
      <dgm:prSet/>
      <dgm:spPr/>
      <dgm:t>
        <a:bodyPr/>
        <a:lstStyle/>
        <a:p>
          <a:endParaRPr lang="tr-TR" sz="2000">
            <a:latin typeface="Comic Sans MS" panose="030F0702030302020204" pitchFamily="66" charset="0"/>
          </a:endParaRPr>
        </a:p>
      </dgm:t>
    </dgm:pt>
    <dgm:pt modelId="{68A0FF04-54C0-4B5A-B626-6D2EE1EE9775}">
      <dgm:prSet phldrT="[Metin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>
              <a:latin typeface="Comic Sans MS" panose="030F0702030302020204" pitchFamily="66" charset="0"/>
            </a:rPr>
            <a:t>MEHMET KESKİNSOY</a:t>
          </a:r>
        </a:p>
        <a:p>
          <a:r>
            <a:rPr lang="tr-TR" sz="1400" dirty="0">
              <a:latin typeface="Comic Sans MS" panose="030F0702030302020204" pitchFamily="66" charset="0"/>
            </a:rPr>
            <a:t>(MÜDÜR YARDIMCISI))</a:t>
          </a:r>
        </a:p>
      </dgm:t>
    </dgm:pt>
    <dgm:pt modelId="{4B2A6437-CB9C-433F-B26C-AC7ABB4B9D99}" type="parTrans" cxnId="{72C1ADD0-A0F2-46FF-919E-5718F038609D}">
      <dgm:prSet/>
      <dgm:spPr/>
      <dgm:t>
        <a:bodyPr/>
        <a:lstStyle/>
        <a:p>
          <a:endParaRPr lang="tr-TR"/>
        </a:p>
      </dgm:t>
    </dgm:pt>
    <dgm:pt modelId="{F188425F-45F4-4432-8E8C-1D75473FA724}" type="sibTrans" cxnId="{72C1ADD0-A0F2-46FF-919E-5718F038609D}">
      <dgm:prSet/>
      <dgm:spPr/>
      <dgm:t>
        <a:bodyPr/>
        <a:lstStyle/>
        <a:p>
          <a:endParaRPr lang="tr-TR" sz="2000">
            <a:latin typeface="Comic Sans MS" panose="030F0702030302020204" pitchFamily="66" charset="0"/>
          </a:endParaRPr>
        </a:p>
      </dgm:t>
    </dgm:pt>
    <dgm:pt modelId="{D3DF60E8-6830-4481-8264-47DE60DA1CA4}">
      <dgm:prSet phldrT="[Metin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>
              <a:latin typeface="Comic Sans MS" panose="030F0702030302020204" pitchFamily="66" charset="0"/>
            </a:rPr>
            <a:t>MUSTAFA KOCAMANBAŞ</a:t>
          </a:r>
        </a:p>
        <a:p>
          <a:r>
            <a:rPr lang="tr-TR" sz="1400" dirty="0">
              <a:latin typeface="Comic Sans MS" panose="030F0702030302020204" pitchFamily="66" charset="0"/>
            </a:rPr>
            <a:t>(MÜDÜR YARDIMCISI)</a:t>
          </a:r>
        </a:p>
      </dgm:t>
    </dgm:pt>
    <dgm:pt modelId="{A31C45FD-483B-46DE-B0E9-18AC801294EB}" type="parTrans" cxnId="{0A57E24C-1F11-4F0F-8EDF-BB3303AD0AA6}">
      <dgm:prSet/>
      <dgm:spPr/>
      <dgm:t>
        <a:bodyPr/>
        <a:lstStyle/>
        <a:p>
          <a:endParaRPr lang="tr-TR"/>
        </a:p>
      </dgm:t>
    </dgm:pt>
    <dgm:pt modelId="{07848A2F-A0A2-45A7-B804-57779E202C6F}" type="sibTrans" cxnId="{0A57E24C-1F11-4F0F-8EDF-BB3303AD0AA6}">
      <dgm:prSet/>
      <dgm:spPr/>
      <dgm:t>
        <a:bodyPr/>
        <a:lstStyle/>
        <a:p>
          <a:endParaRPr lang="tr-TR" sz="2000">
            <a:latin typeface="Comic Sans MS" panose="030F0702030302020204" pitchFamily="66" charset="0"/>
          </a:endParaRPr>
        </a:p>
      </dgm:t>
    </dgm:pt>
    <dgm:pt modelId="{C1D56F45-A8F2-4BF6-9E08-ED388BF6494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>
              <a:latin typeface="Comic Sans MS" panose="030F0702030302020204" pitchFamily="66" charset="0"/>
            </a:rPr>
            <a:t>REBİYE KÖSEN </a:t>
          </a:r>
        </a:p>
        <a:p>
          <a:r>
            <a:rPr lang="tr-TR" sz="1400" dirty="0">
              <a:latin typeface="Comic Sans MS" panose="030F0702030302020204" pitchFamily="66" charset="0"/>
            </a:rPr>
            <a:t>(MÜDÜR YARDIMCISI)</a:t>
          </a:r>
        </a:p>
      </dgm:t>
    </dgm:pt>
    <dgm:pt modelId="{9B2489AC-19B4-4513-B70E-2F19204A5351}" type="parTrans" cxnId="{5DABF631-E323-4172-A8CA-CC6C5B6D7C40}">
      <dgm:prSet/>
      <dgm:spPr/>
      <dgm:t>
        <a:bodyPr/>
        <a:lstStyle/>
        <a:p>
          <a:endParaRPr lang="tr-TR"/>
        </a:p>
      </dgm:t>
    </dgm:pt>
    <dgm:pt modelId="{3A998206-8C3E-4C7D-9084-AFE65F05987A}" type="sibTrans" cxnId="{5DABF631-E323-4172-A8CA-CC6C5B6D7C40}">
      <dgm:prSet/>
      <dgm:spPr/>
      <dgm:t>
        <a:bodyPr/>
        <a:lstStyle/>
        <a:p>
          <a:endParaRPr lang="tr-TR" sz="2000">
            <a:latin typeface="Comic Sans MS" panose="030F0702030302020204" pitchFamily="66" charset="0"/>
          </a:endParaRPr>
        </a:p>
      </dgm:t>
    </dgm:pt>
    <dgm:pt modelId="{55C27E9B-6545-4044-94F5-3CAD67E2D53C}">
      <dgm:prSet phldrT="[Metin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>
              <a:latin typeface="Comic Sans MS" panose="030F0702030302020204" pitchFamily="66" charset="0"/>
            </a:rPr>
            <a:t>HASAN KÜÇÜK</a:t>
          </a:r>
        </a:p>
        <a:p>
          <a:r>
            <a:rPr lang="tr-TR" sz="1400" dirty="0">
              <a:latin typeface="Comic Sans MS" panose="030F0702030302020204" pitchFamily="66" charset="0"/>
            </a:rPr>
            <a:t>(MÜDÜR YARDIMCISI)</a:t>
          </a:r>
        </a:p>
      </dgm:t>
    </dgm:pt>
    <dgm:pt modelId="{20CF963A-27E6-47D7-9245-1EB5AEC0F5EE}" type="parTrans" cxnId="{45572B20-71EF-4D4F-A1BD-30A96C45779B}">
      <dgm:prSet/>
      <dgm:spPr/>
      <dgm:t>
        <a:bodyPr/>
        <a:lstStyle/>
        <a:p>
          <a:endParaRPr lang="tr-TR"/>
        </a:p>
      </dgm:t>
    </dgm:pt>
    <dgm:pt modelId="{5A4204FD-DB2C-424D-9277-340A9C40230F}" type="sibTrans" cxnId="{45572B20-71EF-4D4F-A1BD-30A96C45779B}">
      <dgm:prSet/>
      <dgm:spPr/>
      <dgm:t>
        <a:bodyPr/>
        <a:lstStyle/>
        <a:p>
          <a:endParaRPr lang="tr-TR" sz="2000">
            <a:latin typeface="Comic Sans MS" panose="030F0702030302020204" pitchFamily="66" charset="0"/>
          </a:endParaRPr>
        </a:p>
      </dgm:t>
    </dgm:pt>
    <dgm:pt modelId="{5CD79AA3-28EF-49E3-B91C-799D4FF97DBE}" type="pres">
      <dgm:prSet presAssocID="{46ABFEAA-9AD3-46E5-9918-97637B5FEA18}" presName="cycle" presStyleCnt="0">
        <dgm:presLayoutVars>
          <dgm:dir/>
          <dgm:resizeHandles val="exact"/>
        </dgm:presLayoutVars>
      </dgm:prSet>
      <dgm:spPr/>
    </dgm:pt>
    <dgm:pt modelId="{E31F29B0-F751-4A9A-A96E-28EAE165F276}" type="pres">
      <dgm:prSet presAssocID="{DED7C2CD-CC4F-45D9-95FC-B2846A0C2541}" presName="node" presStyleLbl="node1" presStyleIdx="0" presStyleCnt="5">
        <dgm:presLayoutVars>
          <dgm:bulletEnabled val="1"/>
        </dgm:presLayoutVars>
      </dgm:prSet>
      <dgm:spPr/>
    </dgm:pt>
    <dgm:pt modelId="{BEADA523-29CB-4BE6-BB03-C4C9ED2D18A6}" type="pres">
      <dgm:prSet presAssocID="{DED7C2CD-CC4F-45D9-95FC-B2846A0C2541}" presName="spNode" presStyleCnt="0"/>
      <dgm:spPr/>
    </dgm:pt>
    <dgm:pt modelId="{D2BDAAF5-BE33-4151-AC28-2C69978112A7}" type="pres">
      <dgm:prSet presAssocID="{1117A30E-8C2A-47E6-9DBE-6D7AFB21BC2F}" presName="sibTrans" presStyleLbl="sibTrans1D1" presStyleIdx="0" presStyleCnt="5"/>
      <dgm:spPr/>
    </dgm:pt>
    <dgm:pt modelId="{9B0444C7-6119-40CB-9F34-5F26EBAD1226}" type="pres">
      <dgm:prSet presAssocID="{68A0FF04-54C0-4B5A-B626-6D2EE1EE9775}" presName="node" presStyleLbl="node1" presStyleIdx="1" presStyleCnt="5">
        <dgm:presLayoutVars>
          <dgm:bulletEnabled val="1"/>
        </dgm:presLayoutVars>
      </dgm:prSet>
      <dgm:spPr/>
    </dgm:pt>
    <dgm:pt modelId="{92211959-4378-41BE-BEEA-A37408166C92}" type="pres">
      <dgm:prSet presAssocID="{68A0FF04-54C0-4B5A-B626-6D2EE1EE9775}" presName="spNode" presStyleCnt="0"/>
      <dgm:spPr/>
    </dgm:pt>
    <dgm:pt modelId="{0F078D44-08B4-4A73-BE4E-9C102C7AB74F}" type="pres">
      <dgm:prSet presAssocID="{F188425F-45F4-4432-8E8C-1D75473FA724}" presName="sibTrans" presStyleLbl="sibTrans1D1" presStyleIdx="1" presStyleCnt="5"/>
      <dgm:spPr/>
    </dgm:pt>
    <dgm:pt modelId="{D887D2F6-B02E-4964-8849-7C29D4E2E260}" type="pres">
      <dgm:prSet presAssocID="{D3DF60E8-6830-4481-8264-47DE60DA1CA4}" presName="node" presStyleLbl="node1" presStyleIdx="2" presStyleCnt="5">
        <dgm:presLayoutVars>
          <dgm:bulletEnabled val="1"/>
        </dgm:presLayoutVars>
      </dgm:prSet>
      <dgm:spPr/>
    </dgm:pt>
    <dgm:pt modelId="{F1B1B340-1D30-4B1A-9881-1D86CEA00259}" type="pres">
      <dgm:prSet presAssocID="{D3DF60E8-6830-4481-8264-47DE60DA1CA4}" presName="spNode" presStyleCnt="0"/>
      <dgm:spPr/>
    </dgm:pt>
    <dgm:pt modelId="{AAC00D6D-8A2D-4D62-A15D-546F88E49CBF}" type="pres">
      <dgm:prSet presAssocID="{07848A2F-A0A2-45A7-B804-57779E202C6F}" presName="sibTrans" presStyleLbl="sibTrans1D1" presStyleIdx="2" presStyleCnt="5"/>
      <dgm:spPr/>
    </dgm:pt>
    <dgm:pt modelId="{64F96EB7-F20D-45AA-AB38-4CC46076EA78}" type="pres">
      <dgm:prSet presAssocID="{C1D56F45-A8F2-4BF6-9E08-ED388BF64944}" presName="node" presStyleLbl="node1" presStyleIdx="3" presStyleCnt="5">
        <dgm:presLayoutVars>
          <dgm:bulletEnabled val="1"/>
        </dgm:presLayoutVars>
      </dgm:prSet>
      <dgm:spPr/>
    </dgm:pt>
    <dgm:pt modelId="{91F52ADB-B84A-4EFF-AAFF-F5D117C7AC1A}" type="pres">
      <dgm:prSet presAssocID="{C1D56F45-A8F2-4BF6-9E08-ED388BF64944}" presName="spNode" presStyleCnt="0"/>
      <dgm:spPr/>
    </dgm:pt>
    <dgm:pt modelId="{E8CA959A-8D4C-484F-A46A-08D0275F1682}" type="pres">
      <dgm:prSet presAssocID="{3A998206-8C3E-4C7D-9084-AFE65F05987A}" presName="sibTrans" presStyleLbl="sibTrans1D1" presStyleIdx="3" presStyleCnt="5"/>
      <dgm:spPr/>
    </dgm:pt>
    <dgm:pt modelId="{F2B13CEE-4E6B-4CFA-909F-4FDB886D357A}" type="pres">
      <dgm:prSet presAssocID="{55C27E9B-6545-4044-94F5-3CAD67E2D53C}" presName="node" presStyleLbl="node1" presStyleIdx="4" presStyleCnt="5">
        <dgm:presLayoutVars>
          <dgm:bulletEnabled val="1"/>
        </dgm:presLayoutVars>
      </dgm:prSet>
      <dgm:spPr/>
    </dgm:pt>
    <dgm:pt modelId="{09F9B312-67BE-4349-8A0E-0DCF3D1DC465}" type="pres">
      <dgm:prSet presAssocID="{55C27E9B-6545-4044-94F5-3CAD67E2D53C}" presName="spNode" presStyleCnt="0"/>
      <dgm:spPr/>
    </dgm:pt>
    <dgm:pt modelId="{453D809C-7A61-40D7-8808-E7B3E06F6BA4}" type="pres">
      <dgm:prSet presAssocID="{5A4204FD-DB2C-424D-9277-340A9C40230F}" presName="sibTrans" presStyleLbl="sibTrans1D1" presStyleIdx="4" presStyleCnt="5"/>
      <dgm:spPr/>
    </dgm:pt>
  </dgm:ptLst>
  <dgm:cxnLst>
    <dgm:cxn modelId="{23741C1C-2AE3-44C8-A54E-0DE9C117D685}" type="presOf" srcId="{46ABFEAA-9AD3-46E5-9918-97637B5FEA18}" destId="{5CD79AA3-28EF-49E3-B91C-799D4FF97DBE}" srcOrd="0" destOrd="0" presId="urn:microsoft.com/office/officeart/2005/8/layout/cycle5"/>
    <dgm:cxn modelId="{45572B20-71EF-4D4F-A1BD-30A96C45779B}" srcId="{46ABFEAA-9AD3-46E5-9918-97637B5FEA18}" destId="{55C27E9B-6545-4044-94F5-3CAD67E2D53C}" srcOrd="4" destOrd="0" parTransId="{20CF963A-27E6-47D7-9245-1EB5AEC0F5EE}" sibTransId="{5A4204FD-DB2C-424D-9277-340A9C40230F}"/>
    <dgm:cxn modelId="{581C0F31-E9F6-4303-9BF3-B88DCC56B8B5}" type="presOf" srcId="{C1D56F45-A8F2-4BF6-9E08-ED388BF64944}" destId="{64F96EB7-F20D-45AA-AB38-4CC46076EA78}" srcOrd="0" destOrd="0" presId="urn:microsoft.com/office/officeart/2005/8/layout/cycle5"/>
    <dgm:cxn modelId="{5DABF631-E323-4172-A8CA-CC6C5B6D7C40}" srcId="{46ABFEAA-9AD3-46E5-9918-97637B5FEA18}" destId="{C1D56F45-A8F2-4BF6-9E08-ED388BF64944}" srcOrd="3" destOrd="0" parTransId="{9B2489AC-19B4-4513-B70E-2F19204A5351}" sibTransId="{3A998206-8C3E-4C7D-9084-AFE65F05987A}"/>
    <dgm:cxn modelId="{A839F960-08AD-4A53-856E-656659837706}" type="presOf" srcId="{07848A2F-A0A2-45A7-B804-57779E202C6F}" destId="{AAC00D6D-8A2D-4D62-A15D-546F88E49CBF}" srcOrd="0" destOrd="0" presId="urn:microsoft.com/office/officeart/2005/8/layout/cycle5"/>
    <dgm:cxn modelId="{E1E51E46-6170-4B5B-A131-901B961ADB79}" type="presOf" srcId="{1117A30E-8C2A-47E6-9DBE-6D7AFB21BC2F}" destId="{D2BDAAF5-BE33-4151-AC28-2C69978112A7}" srcOrd="0" destOrd="0" presId="urn:microsoft.com/office/officeart/2005/8/layout/cycle5"/>
    <dgm:cxn modelId="{4DA1DC47-4F02-4BD2-9FC3-F991EC142C0D}" type="presOf" srcId="{68A0FF04-54C0-4B5A-B626-6D2EE1EE9775}" destId="{9B0444C7-6119-40CB-9F34-5F26EBAD1226}" srcOrd="0" destOrd="0" presId="urn:microsoft.com/office/officeart/2005/8/layout/cycle5"/>
    <dgm:cxn modelId="{0A57E24C-1F11-4F0F-8EDF-BB3303AD0AA6}" srcId="{46ABFEAA-9AD3-46E5-9918-97637B5FEA18}" destId="{D3DF60E8-6830-4481-8264-47DE60DA1CA4}" srcOrd="2" destOrd="0" parTransId="{A31C45FD-483B-46DE-B0E9-18AC801294EB}" sibTransId="{07848A2F-A0A2-45A7-B804-57779E202C6F}"/>
    <dgm:cxn modelId="{C170F774-4E20-4E8B-B12E-A73EE77EF0DC}" type="presOf" srcId="{F188425F-45F4-4432-8E8C-1D75473FA724}" destId="{0F078D44-08B4-4A73-BE4E-9C102C7AB74F}" srcOrd="0" destOrd="0" presId="urn:microsoft.com/office/officeart/2005/8/layout/cycle5"/>
    <dgm:cxn modelId="{6C352D87-D299-4059-B7B5-D33624E2533F}" type="presOf" srcId="{D3DF60E8-6830-4481-8264-47DE60DA1CA4}" destId="{D887D2F6-B02E-4964-8849-7C29D4E2E260}" srcOrd="0" destOrd="0" presId="urn:microsoft.com/office/officeart/2005/8/layout/cycle5"/>
    <dgm:cxn modelId="{A7F7958B-A8DD-44F4-8953-6EED173B91FE}" type="presOf" srcId="{DED7C2CD-CC4F-45D9-95FC-B2846A0C2541}" destId="{E31F29B0-F751-4A9A-A96E-28EAE165F276}" srcOrd="0" destOrd="0" presId="urn:microsoft.com/office/officeart/2005/8/layout/cycle5"/>
    <dgm:cxn modelId="{2222609E-D2BC-485C-9375-36811A5FCB79}" type="presOf" srcId="{3A998206-8C3E-4C7D-9084-AFE65F05987A}" destId="{E8CA959A-8D4C-484F-A46A-08D0275F1682}" srcOrd="0" destOrd="0" presId="urn:microsoft.com/office/officeart/2005/8/layout/cycle5"/>
    <dgm:cxn modelId="{036E74BB-1F1B-4B36-81BA-63A18D483B16}" type="presOf" srcId="{55C27E9B-6545-4044-94F5-3CAD67E2D53C}" destId="{F2B13CEE-4E6B-4CFA-909F-4FDB886D357A}" srcOrd="0" destOrd="0" presId="urn:microsoft.com/office/officeart/2005/8/layout/cycle5"/>
    <dgm:cxn modelId="{72C1ADD0-A0F2-46FF-919E-5718F038609D}" srcId="{46ABFEAA-9AD3-46E5-9918-97637B5FEA18}" destId="{68A0FF04-54C0-4B5A-B626-6D2EE1EE9775}" srcOrd="1" destOrd="0" parTransId="{4B2A6437-CB9C-433F-B26C-AC7ABB4B9D99}" sibTransId="{F188425F-45F4-4432-8E8C-1D75473FA724}"/>
    <dgm:cxn modelId="{0D04D8D1-FA96-45E0-9F48-DA0087636BCA}" type="presOf" srcId="{5A4204FD-DB2C-424D-9277-340A9C40230F}" destId="{453D809C-7A61-40D7-8808-E7B3E06F6BA4}" srcOrd="0" destOrd="0" presId="urn:microsoft.com/office/officeart/2005/8/layout/cycle5"/>
    <dgm:cxn modelId="{3BD14AD4-BF46-4AEA-8AA5-469C7634BD51}" srcId="{46ABFEAA-9AD3-46E5-9918-97637B5FEA18}" destId="{DED7C2CD-CC4F-45D9-95FC-B2846A0C2541}" srcOrd="0" destOrd="0" parTransId="{32DA365D-F4A0-45EE-9814-CCC29F71307A}" sibTransId="{1117A30E-8C2A-47E6-9DBE-6D7AFB21BC2F}"/>
    <dgm:cxn modelId="{3573DDEA-868A-4047-BD45-B7314D244EDD}" type="presParOf" srcId="{5CD79AA3-28EF-49E3-B91C-799D4FF97DBE}" destId="{E31F29B0-F751-4A9A-A96E-28EAE165F276}" srcOrd="0" destOrd="0" presId="urn:microsoft.com/office/officeart/2005/8/layout/cycle5"/>
    <dgm:cxn modelId="{A124BEC0-A2FB-47CE-854E-4D2685C29097}" type="presParOf" srcId="{5CD79AA3-28EF-49E3-B91C-799D4FF97DBE}" destId="{BEADA523-29CB-4BE6-BB03-C4C9ED2D18A6}" srcOrd="1" destOrd="0" presId="urn:microsoft.com/office/officeart/2005/8/layout/cycle5"/>
    <dgm:cxn modelId="{8FBF053C-3296-4C77-A916-F6B5BDA6F9B2}" type="presParOf" srcId="{5CD79AA3-28EF-49E3-B91C-799D4FF97DBE}" destId="{D2BDAAF5-BE33-4151-AC28-2C69978112A7}" srcOrd="2" destOrd="0" presId="urn:microsoft.com/office/officeart/2005/8/layout/cycle5"/>
    <dgm:cxn modelId="{09E4EDF1-F637-497C-8D77-85535DD47765}" type="presParOf" srcId="{5CD79AA3-28EF-49E3-B91C-799D4FF97DBE}" destId="{9B0444C7-6119-40CB-9F34-5F26EBAD1226}" srcOrd="3" destOrd="0" presId="urn:microsoft.com/office/officeart/2005/8/layout/cycle5"/>
    <dgm:cxn modelId="{ED84FEA9-E5FD-4311-A923-9EF89B0EA215}" type="presParOf" srcId="{5CD79AA3-28EF-49E3-B91C-799D4FF97DBE}" destId="{92211959-4378-41BE-BEEA-A37408166C92}" srcOrd="4" destOrd="0" presId="urn:microsoft.com/office/officeart/2005/8/layout/cycle5"/>
    <dgm:cxn modelId="{598F3F55-2B87-4E69-A13D-4318DA7AB568}" type="presParOf" srcId="{5CD79AA3-28EF-49E3-B91C-799D4FF97DBE}" destId="{0F078D44-08B4-4A73-BE4E-9C102C7AB74F}" srcOrd="5" destOrd="0" presId="urn:microsoft.com/office/officeart/2005/8/layout/cycle5"/>
    <dgm:cxn modelId="{2C018BBF-308C-44B0-9194-AA115B949ED2}" type="presParOf" srcId="{5CD79AA3-28EF-49E3-B91C-799D4FF97DBE}" destId="{D887D2F6-B02E-4964-8849-7C29D4E2E260}" srcOrd="6" destOrd="0" presId="urn:microsoft.com/office/officeart/2005/8/layout/cycle5"/>
    <dgm:cxn modelId="{A2E60DE3-CEC2-4AC4-8C45-102DDF41E6B1}" type="presParOf" srcId="{5CD79AA3-28EF-49E3-B91C-799D4FF97DBE}" destId="{F1B1B340-1D30-4B1A-9881-1D86CEA00259}" srcOrd="7" destOrd="0" presId="urn:microsoft.com/office/officeart/2005/8/layout/cycle5"/>
    <dgm:cxn modelId="{C16D7EEB-A438-492A-A999-BAD20DE3238F}" type="presParOf" srcId="{5CD79AA3-28EF-49E3-B91C-799D4FF97DBE}" destId="{AAC00D6D-8A2D-4D62-A15D-546F88E49CBF}" srcOrd="8" destOrd="0" presId="urn:microsoft.com/office/officeart/2005/8/layout/cycle5"/>
    <dgm:cxn modelId="{88F64E48-5A2F-4C51-8EEE-B4EB7719D380}" type="presParOf" srcId="{5CD79AA3-28EF-49E3-B91C-799D4FF97DBE}" destId="{64F96EB7-F20D-45AA-AB38-4CC46076EA78}" srcOrd="9" destOrd="0" presId="urn:microsoft.com/office/officeart/2005/8/layout/cycle5"/>
    <dgm:cxn modelId="{BACE4745-42B9-46F0-8684-D9548EAA3ED5}" type="presParOf" srcId="{5CD79AA3-28EF-49E3-B91C-799D4FF97DBE}" destId="{91F52ADB-B84A-4EFF-AAFF-F5D117C7AC1A}" srcOrd="10" destOrd="0" presId="urn:microsoft.com/office/officeart/2005/8/layout/cycle5"/>
    <dgm:cxn modelId="{0BF6C1DD-D251-4707-8A26-E2FEBB319D0C}" type="presParOf" srcId="{5CD79AA3-28EF-49E3-B91C-799D4FF97DBE}" destId="{E8CA959A-8D4C-484F-A46A-08D0275F1682}" srcOrd="11" destOrd="0" presId="urn:microsoft.com/office/officeart/2005/8/layout/cycle5"/>
    <dgm:cxn modelId="{38585DA7-9EE2-4DCC-AA19-86A8038E12F1}" type="presParOf" srcId="{5CD79AA3-28EF-49E3-B91C-799D4FF97DBE}" destId="{F2B13CEE-4E6B-4CFA-909F-4FDB886D357A}" srcOrd="12" destOrd="0" presId="urn:microsoft.com/office/officeart/2005/8/layout/cycle5"/>
    <dgm:cxn modelId="{C1618B25-2027-4AF1-9A2A-4BBF5D9065DC}" type="presParOf" srcId="{5CD79AA3-28EF-49E3-B91C-799D4FF97DBE}" destId="{09F9B312-67BE-4349-8A0E-0DCF3D1DC465}" srcOrd="13" destOrd="0" presId="urn:microsoft.com/office/officeart/2005/8/layout/cycle5"/>
    <dgm:cxn modelId="{8CA2A252-3DAA-42CB-B440-7080F8603E1F}" type="presParOf" srcId="{5CD79AA3-28EF-49E3-B91C-799D4FF97DBE}" destId="{453D809C-7A61-40D7-8808-E7B3E06F6BA4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298F27-9C39-4100-B00D-3C3921BD0F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11C4873-1725-4808-8F14-95BBA9597A13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tr-TR" sz="4400" b="0" dirty="0">
              <a:latin typeface="Comic Sans MS" panose="030F0702030302020204" pitchFamily="66" charset="0"/>
            </a:rPr>
            <a:t>6. OKUL KURALLARIM</a:t>
          </a:r>
          <a:endParaRPr lang="tr-TR" sz="4800" b="0" dirty="0">
            <a:latin typeface="Comic Sans MS" panose="030F0702030302020204" pitchFamily="66" charset="0"/>
          </a:endParaRPr>
        </a:p>
      </dgm:t>
    </dgm:pt>
    <dgm:pt modelId="{31CFDCC8-ADF5-486F-A9DF-9CB3F3E20930}" type="parTrans" cxnId="{0A166BD3-20E3-459E-ADC4-5E10C96CB27A}">
      <dgm:prSet/>
      <dgm:spPr/>
      <dgm:t>
        <a:bodyPr/>
        <a:lstStyle/>
        <a:p>
          <a:endParaRPr lang="tr-TR"/>
        </a:p>
      </dgm:t>
    </dgm:pt>
    <dgm:pt modelId="{15D36473-17E6-48C5-A182-DEB3328192C6}" type="sibTrans" cxnId="{0A166BD3-20E3-459E-ADC4-5E10C96CB27A}">
      <dgm:prSet/>
      <dgm:spPr/>
      <dgm:t>
        <a:bodyPr/>
        <a:lstStyle/>
        <a:p>
          <a:endParaRPr lang="tr-TR"/>
        </a:p>
      </dgm:t>
    </dgm:pt>
    <dgm:pt modelId="{102C2649-3B61-4BB3-B250-8846FF27115E}" type="pres">
      <dgm:prSet presAssocID="{7C298F27-9C39-4100-B00D-3C3921BD0F55}" presName="linear" presStyleCnt="0">
        <dgm:presLayoutVars>
          <dgm:animLvl val="lvl"/>
          <dgm:resizeHandles val="exact"/>
        </dgm:presLayoutVars>
      </dgm:prSet>
      <dgm:spPr/>
    </dgm:pt>
    <dgm:pt modelId="{B7D9DDAD-C971-4E6C-A76F-6E6564F32842}" type="pres">
      <dgm:prSet presAssocID="{C11C4873-1725-4808-8F14-95BBA9597A13}" presName="parentText" presStyleLbl="node1" presStyleIdx="0" presStyleCnt="1" custLinFactNeighborX="-6688" custLinFactNeighborY="-3901">
        <dgm:presLayoutVars>
          <dgm:chMax val="0"/>
          <dgm:bulletEnabled val="1"/>
        </dgm:presLayoutVars>
      </dgm:prSet>
      <dgm:spPr/>
    </dgm:pt>
  </dgm:ptLst>
  <dgm:cxnLst>
    <dgm:cxn modelId="{4B0A44A8-5819-48D0-965A-57EFFF523801}" type="presOf" srcId="{C11C4873-1725-4808-8F14-95BBA9597A13}" destId="{B7D9DDAD-C971-4E6C-A76F-6E6564F32842}" srcOrd="0" destOrd="0" presId="urn:microsoft.com/office/officeart/2005/8/layout/vList2"/>
    <dgm:cxn modelId="{0A166BD3-20E3-459E-ADC4-5E10C96CB27A}" srcId="{7C298F27-9C39-4100-B00D-3C3921BD0F55}" destId="{C11C4873-1725-4808-8F14-95BBA9597A13}" srcOrd="0" destOrd="0" parTransId="{31CFDCC8-ADF5-486F-A9DF-9CB3F3E20930}" sibTransId="{15D36473-17E6-48C5-A182-DEB3328192C6}"/>
    <dgm:cxn modelId="{FAF992EB-DAA7-494A-9E1B-1A88A26F2D4F}" type="presOf" srcId="{7C298F27-9C39-4100-B00D-3C3921BD0F55}" destId="{102C2649-3B61-4BB3-B250-8846FF27115E}" srcOrd="0" destOrd="0" presId="urn:microsoft.com/office/officeart/2005/8/layout/vList2"/>
    <dgm:cxn modelId="{E444C7D7-26CA-4025-887B-8D86ED1226F0}" type="presParOf" srcId="{102C2649-3B61-4BB3-B250-8846FF27115E}" destId="{B7D9DDAD-C971-4E6C-A76F-6E6564F328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89F5EF-65EA-4797-866F-F9232A2431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C5934BB-CCA1-47C5-A146-1D493D773D36}" type="pres">
      <dgm:prSet presAssocID="{3B89F5EF-65EA-4797-866F-F9232A243145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C2455EB5-83F8-475E-BCC6-2C8A2B0A41AD}" type="presOf" srcId="{3B89F5EF-65EA-4797-866F-F9232A243145}" destId="{2C5934BB-CCA1-47C5-A146-1D493D773D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7CD745-3BE1-42A2-B4A1-EF54C46A904E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9F05632F-6AA7-453D-B807-38AE9162588F}">
      <dgm:prSet phldrT="[Metin]" custT="1"/>
      <dgm:spPr/>
      <dgm:t>
        <a:bodyPr/>
        <a:lstStyle/>
        <a:p>
          <a:r>
            <a:rPr lang="tr-TR" sz="2000" dirty="0">
              <a:solidFill>
                <a:schemeClr val="tx2"/>
              </a:solidFill>
              <a:latin typeface="Comic Sans MS" panose="030F0702030302020204" pitchFamily="66" charset="0"/>
            </a:rPr>
            <a:t>1. Okula zamanında gelinir </a:t>
          </a:r>
        </a:p>
      </dgm:t>
    </dgm:pt>
    <dgm:pt modelId="{35F5D75D-4B7A-4001-BE6E-7531F6A8640C}" type="parTrans" cxnId="{D119AF5D-7776-4402-8D58-04E1BD200842}">
      <dgm:prSet/>
      <dgm:spPr/>
      <dgm:t>
        <a:bodyPr/>
        <a:lstStyle/>
        <a:p>
          <a:endParaRPr lang="tr-TR"/>
        </a:p>
      </dgm:t>
    </dgm:pt>
    <dgm:pt modelId="{C170FF40-8207-435B-B001-1CD0716AE089}" type="sibTrans" cxnId="{D119AF5D-7776-4402-8D58-04E1BD200842}">
      <dgm:prSet/>
      <dgm:spPr/>
      <dgm:t>
        <a:bodyPr/>
        <a:lstStyle/>
        <a:p>
          <a:endParaRPr lang="tr-TR"/>
        </a:p>
      </dgm:t>
    </dgm:pt>
    <dgm:pt modelId="{830A25F2-A307-470E-86AD-4E4190D750DA}">
      <dgm:prSet phldrT="[Metin]" custT="1"/>
      <dgm:spPr/>
      <dgm:t>
        <a:bodyPr/>
        <a:lstStyle/>
        <a:p>
          <a:r>
            <a:rPr lang="tr-TR" sz="1600" dirty="0">
              <a:solidFill>
                <a:schemeClr val="tx2"/>
              </a:solidFill>
              <a:latin typeface="Comic Sans MS" panose="030F0702030302020204" pitchFamily="66" charset="0"/>
            </a:rPr>
            <a:t>2. Koridorlarda koşmadan yürünür, gürültü yapılmaz</a:t>
          </a:r>
        </a:p>
      </dgm:t>
    </dgm:pt>
    <dgm:pt modelId="{B6D32E63-23FD-4227-9BA6-7E57C7BD0640}" type="parTrans" cxnId="{780F9566-2B17-401E-86E8-DEC38E512CEA}">
      <dgm:prSet/>
      <dgm:spPr/>
      <dgm:t>
        <a:bodyPr/>
        <a:lstStyle/>
        <a:p>
          <a:endParaRPr lang="tr-TR"/>
        </a:p>
      </dgm:t>
    </dgm:pt>
    <dgm:pt modelId="{CE3E737D-C690-47CE-89A3-12A1781C68D1}" type="sibTrans" cxnId="{780F9566-2B17-401E-86E8-DEC38E512CEA}">
      <dgm:prSet/>
      <dgm:spPr/>
      <dgm:t>
        <a:bodyPr/>
        <a:lstStyle/>
        <a:p>
          <a:endParaRPr lang="tr-TR"/>
        </a:p>
      </dgm:t>
    </dgm:pt>
    <dgm:pt modelId="{2795CD46-3F56-47D5-A614-532BE5C5AE63}">
      <dgm:prSet phldrT="[Metin]" custT="1"/>
      <dgm:spPr/>
      <dgm:t>
        <a:bodyPr/>
        <a:lstStyle/>
        <a:p>
          <a:r>
            <a:rPr lang="tr-TR" sz="1800" dirty="0">
              <a:solidFill>
                <a:schemeClr val="tx2"/>
              </a:solidFill>
              <a:latin typeface="Comic Sans MS" panose="030F0702030302020204" pitchFamily="66" charset="0"/>
            </a:rPr>
            <a:t>3. Tuvaletler temiz tutulur, musluklar açık bırakılmaz</a:t>
          </a:r>
        </a:p>
      </dgm:t>
    </dgm:pt>
    <dgm:pt modelId="{2F4B52A9-D468-404F-81C4-56CDF4862B01}" type="parTrans" cxnId="{A4AF58A0-F170-4AA1-822F-77003B348900}">
      <dgm:prSet/>
      <dgm:spPr/>
      <dgm:t>
        <a:bodyPr/>
        <a:lstStyle/>
        <a:p>
          <a:endParaRPr lang="tr-TR"/>
        </a:p>
      </dgm:t>
    </dgm:pt>
    <dgm:pt modelId="{6F882071-D311-43C4-B2E0-A086BD913CF1}" type="sibTrans" cxnId="{A4AF58A0-F170-4AA1-822F-77003B348900}">
      <dgm:prSet/>
      <dgm:spPr/>
      <dgm:t>
        <a:bodyPr/>
        <a:lstStyle/>
        <a:p>
          <a:endParaRPr lang="tr-TR"/>
        </a:p>
      </dgm:t>
    </dgm:pt>
    <dgm:pt modelId="{FCD7D6D8-61AF-43D3-AE9D-10AFD1033E31}">
      <dgm:prSet phldrT="[Metin]" custT="1"/>
      <dgm:spPr/>
      <dgm:t>
        <a:bodyPr/>
        <a:lstStyle/>
        <a:p>
          <a:r>
            <a:rPr lang="tr-TR" sz="1600" dirty="0">
              <a:solidFill>
                <a:schemeClr val="tx2"/>
              </a:solidFill>
              <a:latin typeface="Comic Sans MS" panose="030F0702030302020204" pitchFamily="66" charset="0"/>
            </a:rPr>
            <a:t>4. Öğretmenlerin ve yöneticilerin uyarıları dikkate alınır</a:t>
          </a:r>
        </a:p>
      </dgm:t>
    </dgm:pt>
    <dgm:pt modelId="{AA2FA132-0C24-440C-AB99-BA5FA22388FE}" type="parTrans" cxnId="{67F393F9-89E8-4D80-BEAC-3FE8B95CD5FB}">
      <dgm:prSet/>
      <dgm:spPr/>
      <dgm:t>
        <a:bodyPr/>
        <a:lstStyle/>
        <a:p>
          <a:endParaRPr lang="tr-TR"/>
        </a:p>
      </dgm:t>
    </dgm:pt>
    <dgm:pt modelId="{F95F3DC5-B7D4-4DB6-9F4A-D44230CE0075}" type="sibTrans" cxnId="{67F393F9-89E8-4D80-BEAC-3FE8B95CD5FB}">
      <dgm:prSet/>
      <dgm:spPr/>
      <dgm:t>
        <a:bodyPr/>
        <a:lstStyle/>
        <a:p>
          <a:endParaRPr lang="tr-TR"/>
        </a:p>
      </dgm:t>
    </dgm:pt>
    <dgm:pt modelId="{E6F7D630-A2BB-40F8-9AC7-1FC3F85ADA44}">
      <dgm:prSet phldrT="[Metin]" custT="1"/>
      <dgm:spPr/>
      <dgm:t>
        <a:bodyPr/>
        <a:lstStyle/>
        <a:p>
          <a:r>
            <a:rPr lang="tr-TR" sz="2000" dirty="0">
              <a:solidFill>
                <a:schemeClr val="tx2"/>
              </a:solidFill>
              <a:latin typeface="Comic Sans MS" panose="030F0702030302020204" pitchFamily="66" charset="0"/>
            </a:rPr>
            <a:t>5. Okul çevresi temiz tutulur, doğa korunur.</a:t>
          </a:r>
        </a:p>
      </dgm:t>
    </dgm:pt>
    <dgm:pt modelId="{99E621CA-E05B-4005-B63E-E942E4CBC38E}" type="parTrans" cxnId="{58C714C4-0294-4065-BABB-7C302830DAF8}">
      <dgm:prSet/>
      <dgm:spPr/>
      <dgm:t>
        <a:bodyPr/>
        <a:lstStyle/>
        <a:p>
          <a:endParaRPr lang="tr-TR"/>
        </a:p>
      </dgm:t>
    </dgm:pt>
    <dgm:pt modelId="{EA3E09F4-D20D-470D-8CD2-FFFA7BE479CB}" type="sibTrans" cxnId="{58C714C4-0294-4065-BABB-7C302830DAF8}">
      <dgm:prSet/>
      <dgm:spPr/>
      <dgm:t>
        <a:bodyPr/>
        <a:lstStyle/>
        <a:p>
          <a:endParaRPr lang="tr-TR"/>
        </a:p>
      </dgm:t>
    </dgm:pt>
    <dgm:pt modelId="{4A6CEC57-4AFB-4AD8-8F40-FA2C2F8F88C3}">
      <dgm:prSet phldrT="[Metin]" custT="1"/>
      <dgm:spPr/>
      <dgm:t>
        <a:bodyPr/>
        <a:lstStyle/>
        <a:p>
          <a:r>
            <a:rPr lang="tr-TR" sz="1600" dirty="0">
              <a:solidFill>
                <a:schemeClr val="tx2"/>
              </a:solidFill>
              <a:latin typeface="Comic Sans MS" panose="030F0702030302020204" pitchFamily="66" charset="0"/>
            </a:rPr>
            <a:t>6.Öğrenciler küfür ve argo içeren sözler kullanmazlar ve birbirlerine fiziksel zarar verici hareketlerden uzak dururlar.</a:t>
          </a:r>
        </a:p>
      </dgm:t>
    </dgm:pt>
    <dgm:pt modelId="{9F5BC282-E8A2-4A54-8B2A-ADE175D09531}" type="parTrans" cxnId="{87C98030-2D39-49A8-9971-E833EC82555D}">
      <dgm:prSet/>
      <dgm:spPr/>
      <dgm:t>
        <a:bodyPr/>
        <a:lstStyle/>
        <a:p>
          <a:endParaRPr lang="tr-TR"/>
        </a:p>
      </dgm:t>
    </dgm:pt>
    <dgm:pt modelId="{902B9164-3EED-4803-A90C-E1D150B5ECEF}" type="sibTrans" cxnId="{87C98030-2D39-49A8-9971-E833EC82555D}">
      <dgm:prSet/>
      <dgm:spPr/>
      <dgm:t>
        <a:bodyPr/>
        <a:lstStyle/>
        <a:p>
          <a:endParaRPr lang="tr-TR"/>
        </a:p>
      </dgm:t>
    </dgm:pt>
    <dgm:pt modelId="{7A25C645-2716-4B5E-A4DE-6222E051F23D}" type="pres">
      <dgm:prSet presAssocID="{917CD745-3BE1-42A2-B4A1-EF54C46A904E}" presName="Name0" presStyleCnt="0">
        <dgm:presLayoutVars>
          <dgm:chMax/>
          <dgm:chPref/>
          <dgm:dir/>
        </dgm:presLayoutVars>
      </dgm:prSet>
      <dgm:spPr/>
    </dgm:pt>
    <dgm:pt modelId="{5EB0ECC7-1B16-449A-A20A-0557A0273942}" type="pres">
      <dgm:prSet presAssocID="{9F05632F-6AA7-453D-B807-38AE9162588F}" presName="parenttextcomposite" presStyleCnt="0"/>
      <dgm:spPr/>
    </dgm:pt>
    <dgm:pt modelId="{9D1ACDFD-159F-4731-82E7-3AA04BAC8585}" type="pres">
      <dgm:prSet presAssocID="{9F05632F-6AA7-453D-B807-38AE9162588F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01C2E2EC-5C38-49C8-987A-0247702D6E49}" type="pres">
      <dgm:prSet presAssocID="{9F05632F-6AA7-453D-B807-38AE9162588F}" presName="composite" presStyleCnt="0"/>
      <dgm:spPr/>
    </dgm:pt>
    <dgm:pt modelId="{6CB5566A-3382-4EBD-BB95-82A6D298D9F6}" type="pres">
      <dgm:prSet presAssocID="{9F05632F-6AA7-453D-B807-38AE9162588F}" presName="chevron1" presStyleLbl="alignNode1" presStyleIdx="0" presStyleCnt="21"/>
      <dgm:spPr/>
    </dgm:pt>
    <dgm:pt modelId="{9129A442-8AE3-46DB-8CA0-CA680AD10F94}" type="pres">
      <dgm:prSet presAssocID="{9F05632F-6AA7-453D-B807-38AE9162588F}" presName="chevron2" presStyleLbl="alignNode1" presStyleIdx="1" presStyleCnt="21"/>
      <dgm:spPr/>
    </dgm:pt>
    <dgm:pt modelId="{4EB1DE26-D585-4F55-B977-0A180104621B}" type="pres">
      <dgm:prSet presAssocID="{9F05632F-6AA7-453D-B807-38AE9162588F}" presName="chevron3" presStyleLbl="alignNode1" presStyleIdx="2" presStyleCnt="21"/>
      <dgm:spPr/>
    </dgm:pt>
    <dgm:pt modelId="{DCDF7A78-FA46-4C35-83C5-252186FA3D79}" type="pres">
      <dgm:prSet presAssocID="{9F05632F-6AA7-453D-B807-38AE9162588F}" presName="chevron4" presStyleLbl="alignNode1" presStyleIdx="3" presStyleCnt="21"/>
      <dgm:spPr/>
    </dgm:pt>
    <dgm:pt modelId="{8B385B21-78F1-41BC-83AE-4740CE933917}" type="pres">
      <dgm:prSet presAssocID="{9F05632F-6AA7-453D-B807-38AE9162588F}" presName="chevron5" presStyleLbl="alignNode1" presStyleIdx="4" presStyleCnt="21"/>
      <dgm:spPr/>
    </dgm:pt>
    <dgm:pt modelId="{0C2043DF-7292-44E5-A3EA-E9D8BFC0CCF1}" type="pres">
      <dgm:prSet presAssocID="{9F05632F-6AA7-453D-B807-38AE9162588F}" presName="chevron6" presStyleLbl="alignNode1" presStyleIdx="5" presStyleCnt="21"/>
      <dgm:spPr/>
    </dgm:pt>
    <dgm:pt modelId="{927D42AB-B290-480C-9FCF-B72B5116327C}" type="pres">
      <dgm:prSet presAssocID="{9F05632F-6AA7-453D-B807-38AE9162588F}" presName="chevron7" presStyleLbl="alignNode1" presStyleIdx="6" presStyleCnt="21"/>
      <dgm:spPr/>
    </dgm:pt>
    <dgm:pt modelId="{7C234788-CE83-4F35-95DB-0DAFBB5E752B}" type="pres">
      <dgm:prSet presAssocID="{9F05632F-6AA7-453D-B807-38AE9162588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062C15A2-E521-4459-8623-238739DD4203}" type="pres">
      <dgm:prSet presAssocID="{C170FF40-8207-435B-B001-1CD0716AE089}" presName="sibTrans" presStyleCnt="0"/>
      <dgm:spPr/>
    </dgm:pt>
    <dgm:pt modelId="{62286888-EB76-4DB3-A4B1-7B379CEFAAD2}" type="pres">
      <dgm:prSet presAssocID="{2795CD46-3F56-47D5-A614-532BE5C5AE63}" presName="parenttextcomposite" presStyleCnt="0"/>
      <dgm:spPr/>
    </dgm:pt>
    <dgm:pt modelId="{F91B3779-A18B-4806-B4FD-65E889C1A5DD}" type="pres">
      <dgm:prSet presAssocID="{2795CD46-3F56-47D5-A614-532BE5C5AE6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0A63D85D-30E8-49FE-B027-7A99EE6ED0C1}" type="pres">
      <dgm:prSet presAssocID="{2795CD46-3F56-47D5-A614-532BE5C5AE63}" presName="composite" presStyleCnt="0"/>
      <dgm:spPr/>
    </dgm:pt>
    <dgm:pt modelId="{ABCD0E06-1125-420E-BFE8-520B4F0D15F4}" type="pres">
      <dgm:prSet presAssocID="{2795CD46-3F56-47D5-A614-532BE5C5AE63}" presName="chevron1" presStyleLbl="alignNode1" presStyleIdx="7" presStyleCnt="21"/>
      <dgm:spPr/>
    </dgm:pt>
    <dgm:pt modelId="{19BE7CAF-B350-4249-8C64-6B0A58C32F50}" type="pres">
      <dgm:prSet presAssocID="{2795CD46-3F56-47D5-A614-532BE5C5AE63}" presName="chevron2" presStyleLbl="alignNode1" presStyleIdx="8" presStyleCnt="21"/>
      <dgm:spPr/>
    </dgm:pt>
    <dgm:pt modelId="{56714769-2348-46B0-89CC-40D41D3C694E}" type="pres">
      <dgm:prSet presAssocID="{2795CD46-3F56-47D5-A614-532BE5C5AE63}" presName="chevron3" presStyleLbl="alignNode1" presStyleIdx="9" presStyleCnt="21"/>
      <dgm:spPr/>
    </dgm:pt>
    <dgm:pt modelId="{191AF1EB-4B8D-454B-B96A-37E1A6465F2B}" type="pres">
      <dgm:prSet presAssocID="{2795CD46-3F56-47D5-A614-532BE5C5AE63}" presName="chevron4" presStyleLbl="alignNode1" presStyleIdx="10" presStyleCnt="21"/>
      <dgm:spPr/>
    </dgm:pt>
    <dgm:pt modelId="{762A9282-198F-4FAF-9279-DD21DB933913}" type="pres">
      <dgm:prSet presAssocID="{2795CD46-3F56-47D5-A614-532BE5C5AE63}" presName="chevron5" presStyleLbl="alignNode1" presStyleIdx="11" presStyleCnt="21"/>
      <dgm:spPr/>
    </dgm:pt>
    <dgm:pt modelId="{4A7D9F4E-B01B-49C6-813E-389CC4EDB718}" type="pres">
      <dgm:prSet presAssocID="{2795CD46-3F56-47D5-A614-532BE5C5AE63}" presName="chevron6" presStyleLbl="alignNode1" presStyleIdx="12" presStyleCnt="21"/>
      <dgm:spPr/>
    </dgm:pt>
    <dgm:pt modelId="{66301352-091C-4307-8043-C307ECE4C8B3}" type="pres">
      <dgm:prSet presAssocID="{2795CD46-3F56-47D5-A614-532BE5C5AE63}" presName="chevron7" presStyleLbl="alignNode1" presStyleIdx="13" presStyleCnt="21"/>
      <dgm:spPr/>
    </dgm:pt>
    <dgm:pt modelId="{D7C285B8-B8BD-4025-ACB9-3E438B6B1BFA}" type="pres">
      <dgm:prSet presAssocID="{2795CD46-3F56-47D5-A614-532BE5C5AE6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6B567976-6F36-4448-BCE7-A4C192D66D8E}" type="pres">
      <dgm:prSet presAssocID="{6F882071-D311-43C4-B2E0-A086BD913CF1}" presName="sibTrans" presStyleCnt="0"/>
      <dgm:spPr/>
    </dgm:pt>
    <dgm:pt modelId="{DC8F74CD-7094-4C04-82D7-287F74833DBD}" type="pres">
      <dgm:prSet presAssocID="{E6F7D630-A2BB-40F8-9AC7-1FC3F85ADA44}" presName="parenttextcomposite" presStyleCnt="0"/>
      <dgm:spPr/>
    </dgm:pt>
    <dgm:pt modelId="{B292E594-DE6B-4F3B-993C-7DFF620E38EE}" type="pres">
      <dgm:prSet presAssocID="{E6F7D630-A2BB-40F8-9AC7-1FC3F85ADA44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EBA3CFBD-A50C-48AB-B0A0-442083B6ADD2}" type="pres">
      <dgm:prSet presAssocID="{E6F7D630-A2BB-40F8-9AC7-1FC3F85ADA44}" presName="composite" presStyleCnt="0"/>
      <dgm:spPr/>
    </dgm:pt>
    <dgm:pt modelId="{207134B2-0B87-4830-A8E7-FDFCBB531A7D}" type="pres">
      <dgm:prSet presAssocID="{E6F7D630-A2BB-40F8-9AC7-1FC3F85ADA44}" presName="chevron1" presStyleLbl="alignNode1" presStyleIdx="14" presStyleCnt="21"/>
      <dgm:spPr/>
    </dgm:pt>
    <dgm:pt modelId="{96D8F5DB-90D0-4570-AE27-C6935185363E}" type="pres">
      <dgm:prSet presAssocID="{E6F7D630-A2BB-40F8-9AC7-1FC3F85ADA44}" presName="chevron2" presStyleLbl="alignNode1" presStyleIdx="15" presStyleCnt="21"/>
      <dgm:spPr/>
    </dgm:pt>
    <dgm:pt modelId="{FF1CC23E-CA1F-4568-8BDE-4170CC6F4114}" type="pres">
      <dgm:prSet presAssocID="{E6F7D630-A2BB-40F8-9AC7-1FC3F85ADA44}" presName="chevron3" presStyleLbl="alignNode1" presStyleIdx="16" presStyleCnt="21"/>
      <dgm:spPr/>
    </dgm:pt>
    <dgm:pt modelId="{2384AAA7-B74E-4CEB-BC9A-70CD2BB04CE6}" type="pres">
      <dgm:prSet presAssocID="{E6F7D630-A2BB-40F8-9AC7-1FC3F85ADA44}" presName="chevron4" presStyleLbl="alignNode1" presStyleIdx="17" presStyleCnt="21"/>
      <dgm:spPr/>
    </dgm:pt>
    <dgm:pt modelId="{6E4CABCF-D0A3-4C39-8C33-C5C3D5A8516C}" type="pres">
      <dgm:prSet presAssocID="{E6F7D630-A2BB-40F8-9AC7-1FC3F85ADA44}" presName="chevron5" presStyleLbl="alignNode1" presStyleIdx="18" presStyleCnt="21"/>
      <dgm:spPr/>
    </dgm:pt>
    <dgm:pt modelId="{C49D7945-161A-44D1-94B8-740224542BA8}" type="pres">
      <dgm:prSet presAssocID="{E6F7D630-A2BB-40F8-9AC7-1FC3F85ADA44}" presName="chevron6" presStyleLbl="alignNode1" presStyleIdx="19" presStyleCnt="21"/>
      <dgm:spPr/>
    </dgm:pt>
    <dgm:pt modelId="{371E77BC-B8D7-43A2-BAA1-463BB46508C6}" type="pres">
      <dgm:prSet presAssocID="{E6F7D630-A2BB-40F8-9AC7-1FC3F85ADA44}" presName="chevron7" presStyleLbl="alignNode1" presStyleIdx="20" presStyleCnt="21"/>
      <dgm:spPr/>
    </dgm:pt>
    <dgm:pt modelId="{D6C5D653-E662-4BBC-A935-72F8DB96122B}" type="pres">
      <dgm:prSet presAssocID="{E6F7D630-A2BB-40F8-9AC7-1FC3F85ADA44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C3BD6915-11CC-4622-A766-FC46D60E6AC9}" type="presOf" srcId="{917CD745-3BE1-42A2-B4A1-EF54C46A904E}" destId="{7A25C645-2716-4B5E-A4DE-6222E051F23D}" srcOrd="0" destOrd="0" presId="urn:microsoft.com/office/officeart/2008/layout/VerticalAccentList"/>
    <dgm:cxn modelId="{4E1F1317-7B2E-44C4-B10E-8C69031DDDD9}" type="presOf" srcId="{E6F7D630-A2BB-40F8-9AC7-1FC3F85ADA44}" destId="{B292E594-DE6B-4F3B-993C-7DFF620E38EE}" srcOrd="0" destOrd="0" presId="urn:microsoft.com/office/officeart/2008/layout/VerticalAccentList"/>
    <dgm:cxn modelId="{87C98030-2D39-49A8-9971-E833EC82555D}" srcId="{E6F7D630-A2BB-40F8-9AC7-1FC3F85ADA44}" destId="{4A6CEC57-4AFB-4AD8-8F40-FA2C2F8F88C3}" srcOrd="0" destOrd="0" parTransId="{9F5BC282-E8A2-4A54-8B2A-ADE175D09531}" sibTransId="{902B9164-3EED-4803-A90C-E1D150B5ECEF}"/>
    <dgm:cxn modelId="{B3814832-C27C-46CF-934F-6A2FE079A8C0}" type="presOf" srcId="{FCD7D6D8-61AF-43D3-AE9D-10AFD1033E31}" destId="{D7C285B8-B8BD-4025-ACB9-3E438B6B1BFA}" srcOrd="0" destOrd="0" presId="urn:microsoft.com/office/officeart/2008/layout/VerticalAccentList"/>
    <dgm:cxn modelId="{E05D7734-92F5-45D0-BF08-CAAE5FFB3DE7}" type="presOf" srcId="{9F05632F-6AA7-453D-B807-38AE9162588F}" destId="{9D1ACDFD-159F-4731-82E7-3AA04BAC8585}" srcOrd="0" destOrd="0" presId="urn:microsoft.com/office/officeart/2008/layout/VerticalAccentList"/>
    <dgm:cxn modelId="{D119AF5D-7776-4402-8D58-04E1BD200842}" srcId="{917CD745-3BE1-42A2-B4A1-EF54C46A904E}" destId="{9F05632F-6AA7-453D-B807-38AE9162588F}" srcOrd="0" destOrd="0" parTransId="{35F5D75D-4B7A-4001-BE6E-7531F6A8640C}" sibTransId="{C170FF40-8207-435B-B001-1CD0716AE089}"/>
    <dgm:cxn modelId="{780F9566-2B17-401E-86E8-DEC38E512CEA}" srcId="{9F05632F-6AA7-453D-B807-38AE9162588F}" destId="{830A25F2-A307-470E-86AD-4E4190D750DA}" srcOrd="0" destOrd="0" parTransId="{B6D32E63-23FD-4227-9BA6-7E57C7BD0640}" sibTransId="{CE3E737D-C690-47CE-89A3-12A1781C68D1}"/>
    <dgm:cxn modelId="{C7D15097-A99A-402D-980E-2228CE5276A7}" type="presOf" srcId="{4A6CEC57-4AFB-4AD8-8F40-FA2C2F8F88C3}" destId="{D6C5D653-E662-4BBC-A935-72F8DB96122B}" srcOrd="0" destOrd="0" presId="urn:microsoft.com/office/officeart/2008/layout/VerticalAccentList"/>
    <dgm:cxn modelId="{0C67759C-A73F-4EC9-B836-8AAA322779ED}" type="presOf" srcId="{830A25F2-A307-470E-86AD-4E4190D750DA}" destId="{7C234788-CE83-4F35-95DB-0DAFBB5E752B}" srcOrd="0" destOrd="0" presId="urn:microsoft.com/office/officeart/2008/layout/VerticalAccentList"/>
    <dgm:cxn modelId="{A4AF58A0-F170-4AA1-822F-77003B348900}" srcId="{917CD745-3BE1-42A2-B4A1-EF54C46A904E}" destId="{2795CD46-3F56-47D5-A614-532BE5C5AE63}" srcOrd="1" destOrd="0" parTransId="{2F4B52A9-D468-404F-81C4-56CDF4862B01}" sibTransId="{6F882071-D311-43C4-B2E0-A086BD913CF1}"/>
    <dgm:cxn modelId="{58C714C4-0294-4065-BABB-7C302830DAF8}" srcId="{917CD745-3BE1-42A2-B4A1-EF54C46A904E}" destId="{E6F7D630-A2BB-40F8-9AC7-1FC3F85ADA44}" srcOrd="2" destOrd="0" parTransId="{99E621CA-E05B-4005-B63E-E942E4CBC38E}" sibTransId="{EA3E09F4-D20D-470D-8CD2-FFFA7BE479CB}"/>
    <dgm:cxn modelId="{10D2BAD0-AFE8-4ED7-ADA8-0629D0CBC5AF}" type="presOf" srcId="{2795CD46-3F56-47D5-A614-532BE5C5AE63}" destId="{F91B3779-A18B-4806-B4FD-65E889C1A5DD}" srcOrd="0" destOrd="0" presId="urn:microsoft.com/office/officeart/2008/layout/VerticalAccentList"/>
    <dgm:cxn modelId="{67F393F9-89E8-4D80-BEAC-3FE8B95CD5FB}" srcId="{2795CD46-3F56-47D5-A614-532BE5C5AE63}" destId="{FCD7D6D8-61AF-43D3-AE9D-10AFD1033E31}" srcOrd="0" destOrd="0" parTransId="{AA2FA132-0C24-440C-AB99-BA5FA22388FE}" sibTransId="{F95F3DC5-B7D4-4DB6-9F4A-D44230CE0075}"/>
    <dgm:cxn modelId="{D4C11117-43C5-4173-BEB8-BAAE1BBE55A3}" type="presParOf" srcId="{7A25C645-2716-4B5E-A4DE-6222E051F23D}" destId="{5EB0ECC7-1B16-449A-A20A-0557A0273942}" srcOrd="0" destOrd="0" presId="urn:microsoft.com/office/officeart/2008/layout/VerticalAccentList"/>
    <dgm:cxn modelId="{D9876709-9740-4082-8532-AC3F64B2CF7E}" type="presParOf" srcId="{5EB0ECC7-1B16-449A-A20A-0557A0273942}" destId="{9D1ACDFD-159F-4731-82E7-3AA04BAC8585}" srcOrd="0" destOrd="0" presId="urn:microsoft.com/office/officeart/2008/layout/VerticalAccentList"/>
    <dgm:cxn modelId="{5508D42D-A68A-45EA-B8C7-72E6061E7E84}" type="presParOf" srcId="{7A25C645-2716-4B5E-A4DE-6222E051F23D}" destId="{01C2E2EC-5C38-49C8-987A-0247702D6E49}" srcOrd="1" destOrd="0" presId="urn:microsoft.com/office/officeart/2008/layout/VerticalAccentList"/>
    <dgm:cxn modelId="{34056D9A-8AD7-4A14-90D6-623944B5E0CD}" type="presParOf" srcId="{01C2E2EC-5C38-49C8-987A-0247702D6E49}" destId="{6CB5566A-3382-4EBD-BB95-82A6D298D9F6}" srcOrd="0" destOrd="0" presId="urn:microsoft.com/office/officeart/2008/layout/VerticalAccentList"/>
    <dgm:cxn modelId="{7284FB3F-8382-45D3-91D7-BF3A4C78CDF4}" type="presParOf" srcId="{01C2E2EC-5C38-49C8-987A-0247702D6E49}" destId="{9129A442-8AE3-46DB-8CA0-CA680AD10F94}" srcOrd="1" destOrd="0" presId="urn:microsoft.com/office/officeart/2008/layout/VerticalAccentList"/>
    <dgm:cxn modelId="{8C465A28-695C-48EB-8A3C-67929DE5FB49}" type="presParOf" srcId="{01C2E2EC-5C38-49C8-987A-0247702D6E49}" destId="{4EB1DE26-D585-4F55-B977-0A180104621B}" srcOrd="2" destOrd="0" presId="urn:microsoft.com/office/officeart/2008/layout/VerticalAccentList"/>
    <dgm:cxn modelId="{C103452D-BBF6-4B2A-98B4-F38BDF500CC6}" type="presParOf" srcId="{01C2E2EC-5C38-49C8-987A-0247702D6E49}" destId="{DCDF7A78-FA46-4C35-83C5-252186FA3D79}" srcOrd="3" destOrd="0" presId="urn:microsoft.com/office/officeart/2008/layout/VerticalAccentList"/>
    <dgm:cxn modelId="{E6504495-B990-4C40-A7AA-8300D1DEEEE5}" type="presParOf" srcId="{01C2E2EC-5C38-49C8-987A-0247702D6E49}" destId="{8B385B21-78F1-41BC-83AE-4740CE933917}" srcOrd="4" destOrd="0" presId="urn:microsoft.com/office/officeart/2008/layout/VerticalAccentList"/>
    <dgm:cxn modelId="{D4895763-4EE6-49DB-88D3-5D8CB2CD84E7}" type="presParOf" srcId="{01C2E2EC-5C38-49C8-987A-0247702D6E49}" destId="{0C2043DF-7292-44E5-A3EA-E9D8BFC0CCF1}" srcOrd="5" destOrd="0" presId="urn:microsoft.com/office/officeart/2008/layout/VerticalAccentList"/>
    <dgm:cxn modelId="{8C206F04-42D0-457E-8F18-CDBA0C411553}" type="presParOf" srcId="{01C2E2EC-5C38-49C8-987A-0247702D6E49}" destId="{927D42AB-B290-480C-9FCF-B72B5116327C}" srcOrd="6" destOrd="0" presId="urn:microsoft.com/office/officeart/2008/layout/VerticalAccentList"/>
    <dgm:cxn modelId="{C7F629C8-56AB-4323-BF80-1580AD869890}" type="presParOf" srcId="{01C2E2EC-5C38-49C8-987A-0247702D6E49}" destId="{7C234788-CE83-4F35-95DB-0DAFBB5E752B}" srcOrd="7" destOrd="0" presId="urn:microsoft.com/office/officeart/2008/layout/VerticalAccentList"/>
    <dgm:cxn modelId="{BBB8B828-00EB-47C5-B316-98AA21609BB6}" type="presParOf" srcId="{7A25C645-2716-4B5E-A4DE-6222E051F23D}" destId="{062C15A2-E521-4459-8623-238739DD4203}" srcOrd="2" destOrd="0" presId="urn:microsoft.com/office/officeart/2008/layout/VerticalAccentList"/>
    <dgm:cxn modelId="{5B2F5621-FEBD-4782-BF58-AE9E3BABDB19}" type="presParOf" srcId="{7A25C645-2716-4B5E-A4DE-6222E051F23D}" destId="{62286888-EB76-4DB3-A4B1-7B379CEFAAD2}" srcOrd="3" destOrd="0" presId="urn:microsoft.com/office/officeart/2008/layout/VerticalAccentList"/>
    <dgm:cxn modelId="{5E3752C1-5460-429E-88E1-4B05BD62643C}" type="presParOf" srcId="{62286888-EB76-4DB3-A4B1-7B379CEFAAD2}" destId="{F91B3779-A18B-4806-B4FD-65E889C1A5DD}" srcOrd="0" destOrd="0" presId="urn:microsoft.com/office/officeart/2008/layout/VerticalAccentList"/>
    <dgm:cxn modelId="{000EAA9C-2338-4B07-AE18-6B6E61DED25F}" type="presParOf" srcId="{7A25C645-2716-4B5E-A4DE-6222E051F23D}" destId="{0A63D85D-30E8-49FE-B027-7A99EE6ED0C1}" srcOrd="4" destOrd="0" presId="urn:microsoft.com/office/officeart/2008/layout/VerticalAccentList"/>
    <dgm:cxn modelId="{66E17455-3DCF-44A1-A823-BF25D3A3ED06}" type="presParOf" srcId="{0A63D85D-30E8-49FE-B027-7A99EE6ED0C1}" destId="{ABCD0E06-1125-420E-BFE8-520B4F0D15F4}" srcOrd="0" destOrd="0" presId="urn:microsoft.com/office/officeart/2008/layout/VerticalAccentList"/>
    <dgm:cxn modelId="{0580AD85-4DD1-4ED1-9D21-784EBC3722E5}" type="presParOf" srcId="{0A63D85D-30E8-49FE-B027-7A99EE6ED0C1}" destId="{19BE7CAF-B350-4249-8C64-6B0A58C32F50}" srcOrd="1" destOrd="0" presId="urn:microsoft.com/office/officeart/2008/layout/VerticalAccentList"/>
    <dgm:cxn modelId="{78923375-61DE-4055-A1EA-83E6C85E4447}" type="presParOf" srcId="{0A63D85D-30E8-49FE-B027-7A99EE6ED0C1}" destId="{56714769-2348-46B0-89CC-40D41D3C694E}" srcOrd="2" destOrd="0" presId="urn:microsoft.com/office/officeart/2008/layout/VerticalAccentList"/>
    <dgm:cxn modelId="{9242F378-71E5-49A8-9546-4227112BDDA7}" type="presParOf" srcId="{0A63D85D-30E8-49FE-B027-7A99EE6ED0C1}" destId="{191AF1EB-4B8D-454B-B96A-37E1A6465F2B}" srcOrd="3" destOrd="0" presId="urn:microsoft.com/office/officeart/2008/layout/VerticalAccentList"/>
    <dgm:cxn modelId="{CBE426C3-8A3C-4BEB-A43E-E84EEFD20B4B}" type="presParOf" srcId="{0A63D85D-30E8-49FE-B027-7A99EE6ED0C1}" destId="{762A9282-198F-4FAF-9279-DD21DB933913}" srcOrd="4" destOrd="0" presId="urn:microsoft.com/office/officeart/2008/layout/VerticalAccentList"/>
    <dgm:cxn modelId="{C8A649EC-ED0E-4022-A5DB-2916DB6931A9}" type="presParOf" srcId="{0A63D85D-30E8-49FE-B027-7A99EE6ED0C1}" destId="{4A7D9F4E-B01B-49C6-813E-389CC4EDB718}" srcOrd="5" destOrd="0" presId="urn:microsoft.com/office/officeart/2008/layout/VerticalAccentList"/>
    <dgm:cxn modelId="{974DE103-C6A8-4841-8612-DEF68BA29BC6}" type="presParOf" srcId="{0A63D85D-30E8-49FE-B027-7A99EE6ED0C1}" destId="{66301352-091C-4307-8043-C307ECE4C8B3}" srcOrd="6" destOrd="0" presId="urn:microsoft.com/office/officeart/2008/layout/VerticalAccentList"/>
    <dgm:cxn modelId="{4F796DB6-8653-4B45-BBAF-AC0746FA29B3}" type="presParOf" srcId="{0A63D85D-30E8-49FE-B027-7A99EE6ED0C1}" destId="{D7C285B8-B8BD-4025-ACB9-3E438B6B1BFA}" srcOrd="7" destOrd="0" presId="urn:microsoft.com/office/officeart/2008/layout/VerticalAccentList"/>
    <dgm:cxn modelId="{288A7208-0B40-4673-98F1-27C31B56ED47}" type="presParOf" srcId="{7A25C645-2716-4B5E-A4DE-6222E051F23D}" destId="{6B567976-6F36-4448-BCE7-A4C192D66D8E}" srcOrd="5" destOrd="0" presId="urn:microsoft.com/office/officeart/2008/layout/VerticalAccentList"/>
    <dgm:cxn modelId="{212B404B-BC63-4EED-A495-9AA511D40BC3}" type="presParOf" srcId="{7A25C645-2716-4B5E-A4DE-6222E051F23D}" destId="{DC8F74CD-7094-4C04-82D7-287F74833DBD}" srcOrd="6" destOrd="0" presId="urn:microsoft.com/office/officeart/2008/layout/VerticalAccentList"/>
    <dgm:cxn modelId="{583DBFD6-C34F-4549-B1BA-4E93842C10D6}" type="presParOf" srcId="{DC8F74CD-7094-4C04-82D7-287F74833DBD}" destId="{B292E594-DE6B-4F3B-993C-7DFF620E38EE}" srcOrd="0" destOrd="0" presId="urn:microsoft.com/office/officeart/2008/layout/VerticalAccentList"/>
    <dgm:cxn modelId="{2C48B07B-0411-4B3B-9B7E-89D3ED677887}" type="presParOf" srcId="{7A25C645-2716-4B5E-A4DE-6222E051F23D}" destId="{EBA3CFBD-A50C-48AB-B0A0-442083B6ADD2}" srcOrd="7" destOrd="0" presId="urn:microsoft.com/office/officeart/2008/layout/VerticalAccentList"/>
    <dgm:cxn modelId="{E707CE16-40E5-4505-AE2B-7CF37AF208A0}" type="presParOf" srcId="{EBA3CFBD-A50C-48AB-B0A0-442083B6ADD2}" destId="{207134B2-0B87-4830-A8E7-FDFCBB531A7D}" srcOrd="0" destOrd="0" presId="urn:microsoft.com/office/officeart/2008/layout/VerticalAccentList"/>
    <dgm:cxn modelId="{D5282B73-BD48-4B58-954F-524BFFE1C3F5}" type="presParOf" srcId="{EBA3CFBD-A50C-48AB-B0A0-442083B6ADD2}" destId="{96D8F5DB-90D0-4570-AE27-C6935185363E}" srcOrd="1" destOrd="0" presId="urn:microsoft.com/office/officeart/2008/layout/VerticalAccentList"/>
    <dgm:cxn modelId="{EC183693-86B6-4B43-916C-DD406BD8EED5}" type="presParOf" srcId="{EBA3CFBD-A50C-48AB-B0A0-442083B6ADD2}" destId="{FF1CC23E-CA1F-4568-8BDE-4170CC6F4114}" srcOrd="2" destOrd="0" presId="urn:microsoft.com/office/officeart/2008/layout/VerticalAccentList"/>
    <dgm:cxn modelId="{AC58B6D9-EE03-4BCE-A9E0-4479EA74B962}" type="presParOf" srcId="{EBA3CFBD-A50C-48AB-B0A0-442083B6ADD2}" destId="{2384AAA7-B74E-4CEB-BC9A-70CD2BB04CE6}" srcOrd="3" destOrd="0" presId="urn:microsoft.com/office/officeart/2008/layout/VerticalAccentList"/>
    <dgm:cxn modelId="{C6B20169-56DA-4AF3-85C9-8883D8F5484A}" type="presParOf" srcId="{EBA3CFBD-A50C-48AB-B0A0-442083B6ADD2}" destId="{6E4CABCF-D0A3-4C39-8C33-C5C3D5A8516C}" srcOrd="4" destOrd="0" presId="urn:microsoft.com/office/officeart/2008/layout/VerticalAccentList"/>
    <dgm:cxn modelId="{BD0EC34D-D095-4630-B5A2-77D956F5C34B}" type="presParOf" srcId="{EBA3CFBD-A50C-48AB-B0A0-442083B6ADD2}" destId="{C49D7945-161A-44D1-94B8-740224542BA8}" srcOrd="5" destOrd="0" presId="urn:microsoft.com/office/officeart/2008/layout/VerticalAccentList"/>
    <dgm:cxn modelId="{51660B08-9609-4693-A884-98C29A936510}" type="presParOf" srcId="{EBA3CFBD-A50C-48AB-B0A0-442083B6ADD2}" destId="{371E77BC-B8D7-43A2-BAA1-463BB46508C6}" srcOrd="6" destOrd="0" presId="urn:microsoft.com/office/officeart/2008/layout/VerticalAccentList"/>
    <dgm:cxn modelId="{EC153A5D-A56B-41A3-9639-5A3200966295}" type="presParOf" srcId="{EBA3CFBD-A50C-48AB-B0A0-442083B6ADD2}" destId="{D6C5D653-E662-4BBC-A935-72F8DB96122B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298F27-9C39-4100-B00D-3C3921BD0F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11C4873-1725-4808-8F14-95BBA9597A13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tr-TR" sz="4400" b="0" dirty="0">
              <a:latin typeface="Comic Sans MS" panose="030F0702030302020204" pitchFamily="66" charset="0"/>
            </a:rPr>
            <a:t>5. OKUL KURALLARIM</a:t>
          </a:r>
          <a:endParaRPr lang="tr-TR" sz="4800" b="0" dirty="0">
            <a:latin typeface="Comic Sans MS" panose="030F0702030302020204" pitchFamily="66" charset="0"/>
          </a:endParaRPr>
        </a:p>
      </dgm:t>
    </dgm:pt>
    <dgm:pt modelId="{31CFDCC8-ADF5-486F-A9DF-9CB3F3E20930}" type="parTrans" cxnId="{0A166BD3-20E3-459E-ADC4-5E10C96CB27A}">
      <dgm:prSet/>
      <dgm:spPr/>
      <dgm:t>
        <a:bodyPr/>
        <a:lstStyle/>
        <a:p>
          <a:endParaRPr lang="tr-TR"/>
        </a:p>
      </dgm:t>
    </dgm:pt>
    <dgm:pt modelId="{15D36473-17E6-48C5-A182-DEB3328192C6}" type="sibTrans" cxnId="{0A166BD3-20E3-459E-ADC4-5E10C96CB27A}">
      <dgm:prSet/>
      <dgm:spPr/>
      <dgm:t>
        <a:bodyPr/>
        <a:lstStyle/>
        <a:p>
          <a:endParaRPr lang="tr-TR"/>
        </a:p>
      </dgm:t>
    </dgm:pt>
    <dgm:pt modelId="{102C2649-3B61-4BB3-B250-8846FF27115E}" type="pres">
      <dgm:prSet presAssocID="{7C298F27-9C39-4100-B00D-3C3921BD0F55}" presName="linear" presStyleCnt="0">
        <dgm:presLayoutVars>
          <dgm:animLvl val="lvl"/>
          <dgm:resizeHandles val="exact"/>
        </dgm:presLayoutVars>
      </dgm:prSet>
      <dgm:spPr/>
    </dgm:pt>
    <dgm:pt modelId="{B7D9DDAD-C971-4E6C-A76F-6E6564F32842}" type="pres">
      <dgm:prSet presAssocID="{C11C4873-1725-4808-8F14-95BBA9597A13}" presName="parentText" presStyleLbl="node1" presStyleIdx="0" presStyleCnt="1" custLinFactNeighborX="-6688" custLinFactNeighborY="-3901">
        <dgm:presLayoutVars>
          <dgm:chMax val="0"/>
          <dgm:bulletEnabled val="1"/>
        </dgm:presLayoutVars>
      </dgm:prSet>
      <dgm:spPr/>
    </dgm:pt>
  </dgm:ptLst>
  <dgm:cxnLst>
    <dgm:cxn modelId="{4B0A44A8-5819-48D0-965A-57EFFF523801}" type="presOf" srcId="{C11C4873-1725-4808-8F14-95BBA9597A13}" destId="{B7D9DDAD-C971-4E6C-A76F-6E6564F32842}" srcOrd="0" destOrd="0" presId="urn:microsoft.com/office/officeart/2005/8/layout/vList2"/>
    <dgm:cxn modelId="{0A166BD3-20E3-459E-ADC4-5E10C96CB27A}" srcId="{7C298F27-9C39-4100-B00D-3C3921BD0F55}" destId="{C11C4873-1725-4808-8F14-95BBA9597A13}" srcOrd="0" destOrd="0" parTransId="{31CFDCC8-ADF5-486F-A9DF-9CB3F3E20930}" sibTransId="{15D36473-17E6-48C5-A182-DEB3328192C6}"/>
    <dgm:cxn modelId="{FAF992EB-DAA7-494A-9E1B-1A88A26F2D4F}" type="presOf" srcId="{7C298F27-9C39-4100-B00D-3C3921BD0F55}" destId="{102C2649-3B61-4BB3-B250-8846FF27115E}" srcOrd="0" destOrd="0" presId="urn:microsoft.com/office/officeart/2005/8/layout/vList2"/>
    <dgm:cxn modelId="{E444C7D7-26CA-4025-887B-8D86ED1226F0}" type="presParOf" srcId="{102C2649-3B61-4BB3-B250-8846FF27115E}" destId="{B7D9DDAD-C971-4E6C-A76F-6E6564F328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89F5EF-65EA-4797-866F-F9232A2431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C5934BB-CCA1-47C5-A146-1D493D773D36}" type="pres">
      <dgm:prSet presAssocID="{3B89F5EF-65EA-4797-866F-F9232A243145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C2455EB5-83F8-475E-BCC6-2C8A2B0A41AD}" type="presOf" srcId="{3B89F5EF-65EA-4797-866F-F9232A243145}" destId="{2C5934BB-CCA1-47C5-A146-1D493D773D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8956D-9F99-4D4B-A736-08819969A799}">
      <dsp:nvSpPr>
        <dsp:cNvPr id="0" name=""/>
        <dsp:cNvSpPr/>
      </dsp:nvSpPr>
      <dsp:spPr>
        <a:xfrm>
          <a:off x="2180745" y="334603"/>
          <a:ext cx="5719097" cy="685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b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800" kern="1200" dirty="0">
              <a:solidFill>
                <a:schemeClr val="tx2"/>
              </a:solidFill>
              <a:latin typeface="Comic Sans MS" pitchFamily="66" charset="0"/>
            </a:rPr>
            <a:t>Sunum Planı</a:t>
          </a:r>
        </a:p>
      </dsp:txBody>
      <dsp:txXfrm>
        <a:off x="2180745" y="334603"/>
        <a:ext cx="5719097" cy="685130"/>
      </dsp:txXfrm>
    </dsp:sp>
    <dsp:sp modelId="{88DED208-DC28-47AF-AAA6-FC9B17264974}">
      <dsp:nvSpPr>
        <dsp:cNvPr id="0" name=""/>
        <dsp:cNvSpPr/>
      </dsp:nvSpPr>
      <dsp:spPr>
        <a:xfrm>
          <a:off x="541420" y="823052"/>
          <a:ext cx="1092146" cy="18202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FC8231-A66F-415F-B8B9-544366B75552}">
      <dsp:nvSpPr>
        <dsp:cNvPr id="0" name=""/>
        <dsp:cNvSpPr/>
      </dsp:nvSpPr>
      <dsp:spPr>
        <a:xfrm>
          <a:off x="1697274" y="823052"/>
          <a:ext cx="1092146" cy="18202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52D038-510F-4C04-867B-1D5BABBECB8C}">
      <dsp:nvSpPr>
        <dsp:cNvPr id="0" name=""/>
        <dsp:cNvSpPr/>
      </dsp:nvSpPr>
      <dsp:spPr>
        <a:xfrm>
          <a:off x="2853129" y="823052"/>
          <a:ext cx="1092146" cy="18202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D3D023-5152-4ED8-A83C-5E5CD26667A6}">
      <dsp:nvSpPr>
        <dsp:cNvPr id="0" name=""/>
        <dsp:cNvSpPr/>
      </dsp:nvSpPr>
      <dsp:spPr>
        <a:xfrm>
          <a:off x="4008983" y="823052"/>
          <a:ext cx="1092146" cy="18202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E9F8158-9804-45C7-8A3C-FD1B1D6C4964}">
      <dsp:nvSpPr>
        <dsp:cNvPr id="0" name=""/>
        <dsp:cNvSpPr/>
      </dsp:nvSpPr>
      <dsp:spPr>
        <a:xfrm>
          <a:off x="5164838" y="823052"/>
          <a:ext cx="1092146" cy="18202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9D50CB7-7619-480E-8E58-C0836F515F69}">
      <dsp:nvSpPr>
        <dsp:cNvPr id="0" name=""/>
        <dsp:cNvSpPr/>
      </dsp:nvSpPr>
      <dsp:spPr>
        <a:xfrm>
          <a:off x="6320693" y="823052"/>
          <a:ext cx="1092146" cy="18202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36FAB0-0EED-4A8D-8A4A-30B0AD3E5106}">
      <dsp:nvSpPr>
        <dsp:cNvPr id="0" name=""/>
        <dsp:cNvSpPr/>
      </dsp:nvSpPr>
      <dsp:spPr>
        <a:xfrm>
          <a:off x="7476547" y="823052"/>
          <a:ext cx="1092146" cy="18202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ACDFD-159F-4731-82E7-3AA04BAC8585}">
      <dsp:nvSpPr>
        <dsp:cNvPr id="0" name=""/>
        <dsp:cNvSpPr/>
      </dsp:nvSpPr>
      <dsp:spPr>
        <a:xfrm>
          <a:off x="661227" y="442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2"/>
              </a:solidFill>
              <a:latin typeface="Comic Sans MS" panose="030F0702030302020204" pitchFamily="66" charset="0"/>
            </a:rPr>
            <a:t>7. Sınıfta söz almak istendiğinde parmak kaldırılır. </a:t>
          </a:r>
        </a:p>
      </dsp:txBody>
      <dsp:txXfrm>
        <a:off x="661227" y="442"/>
        <a:ext cx="6315075" cy="574097"/>
      </dsp:txXfrm>
    </dsp:sp>
    <dsp:sp modelId="{6CB5566A-3382-4EBD-BB95-82A6D298D9F6}">
      <dsp:nvSpPr>
        <dsp:cNvPr id="0" name=""/>
        <dsp:cNvSpPr/>
      </dsp:nvSpPr>
      <dsp:spPr>
        <a:xfrm>
          <a:off x="661227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9A442-8AE3-46DB-8CA0-CA680AD10F94}">
      <dsp:nvSpPr>
        <dsp:cNvPr id="0" name=""/>
        <dsp:cNvSpPr/>
      </dsp:nvSpPr>
      <dsp:spPr>
        <a:xfrm>
          <a:off x="154884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1DE26-D585-4F55-B977-0A180104621B}">
      <dsp:nvSpPr>
        <dsp:cNvPr id="0" name=""/>
        <dsp:cNvSpPr/>
      </dsp:nvSpPr>
      <dsp:spPr>
        <a:xfrm>
          <a:off x="2437166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F7A78-FA46-4C35-83C5-252186FA3D79}">
      <dsp:nvSpPr>
        <dsp:cNvPr id="0" name=""/>
        <dsp:cNvSpPr/>
      </dsp:nvSpPr>
      <dsp:spPr>
        <a:xfrm>
          <a:off x="332478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85B21-78F1-41BC-83AE-4740CE933917}">
      <dsp:nvSpPr>
        <dsp:cNvPr id="0" name=""/>
        <dsp:cNvSpPr/>
      </dsp:nvSpPr>
      <dsp:spPr>
        <a:xfrm>
          <a:off x="421310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043DF-7292-44E5-A3EA-E9D8BFC0CCF1}">
      <dsp:nvSpPr>
        <dsp:cNvPr id="0" name=""/>
        <dsp:cNvSpPr/>
      </dsp:nvSpPr>
      <dsp:spPr>
        <a:xfrm>
          <a:off x="5100724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D42AB-B290-480C-9FCF-B72B5116327C}">
      <dsp:nvSpPr>
        <dsp:cNvPr id="0" name=""/>
        <dsp:cNvSpPr/>
      </dsp:nvSpPr>
      <dsp:spPr>
        <a:xfrm>
          <a:off x="598904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34788-CE83-4F35-95DB-0DAFBB5E752B}">
      <dsp:nvSpPr>
        <dsp:cNvPr id="0" name=""/>
        <dsp:cNvSpPr/>
      </dsp:nvSpPr>
      <dsp:spPr>
        <a:xfrm>
          <a:off x="661227" y="691486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2"/>
              </a:solidFill>
              <a:latin typeface="Comic Sans MS" panose="030F0702030302020204" pitchFamily="66" charset="0"/>
            </a:rPr>
            <a:t>8. İzin alınmadan başkalarının eşyalarına dokunulmaz.</a:t>
          </a:r>
        </a:p>
      </dsp:txBody>
      <dsp:txXfrm>
        <a:off x="661227" y="691486"/>
        <a:ext cx="6397170" cy="935566"/>
      </dsp:txXfrm>
    </dsp:sp>
    <dsp:sp modelId="{F91B3779-A18B-4806-B4FD-65E889C1A5DD}">
      <dsp:nvSpPr>
        <dsp:cNvPr id="0" name=""/>
        <dsp:cNvSpPr/>
      </dsp:nvSpPr>
      <dsp:spPr>
        <a:xfrm>
          <a:off x="661227" y="1837555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2"/>
              </a:solidFill>
              <a:latin typeface="Comic Sans MS" panose="030F0702030302020204" pitchFamily="66" charset="0"/>
            </a:rPr>
            <a:t>9. Öğrenciler ders araç ve gereçlerinin dışında okula özel eşyalarını getirmezler.</a:t>
          </a:r>
        </a:p>
      </dsp:txBody>
      <dsp:txXfrm>
        <a:off x="661227" y="1837555"/>
        <a:ext cx="6315075" cy="574097"/>
      </dsp:txXfrm>
    </dsp:sp>
    <dsp:sp modelId="{ABCD0E06-1125-420E-BFE8-520B4F0D15F4}">
      <dsp:nvSpPr>
        <dsp:cNvPr id="0" name=""/>
        <dsp:cNvSpPr/>
      </dsp:nvSpPr>
      <dsp:spPr>
        <a:xfrm>
          <a:off x="661227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E7CAF-B350-4249-8C64-6B0A58C32F50}">
      <dsp:nvSpPr>
        <dsp:cNvPr id="0" name=""/>
        <dsp:cNvSpPr/>
      </dsp:nvSpPr>
      <dsp:spPr>
        <a:xfrm>
          <a:off x="154884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14769-2348-46B0-89CC-40D41D3C694E}">
      <dsp:nvSpPr>
        <dsp:cNvPr id="0" name=""/>
        <dsp:cNvSpPr/>
      </dsp:nvSpPr>
      <dsp:spPr>
        <a:xfrm>
          <a:off x="2437166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AF1EB-4B8D-454B-B96A-37E1A6465F2B}">
      <dsp:nvSpPr>
        <dsp:cNvPr id="0" name=""/>
        <dsp:cNvSpPr/>
      </dsp:nvSpPr>
      <dsp:spPr>
        <a:xfrm>
          <a:off x="332478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A9282-198F-4FAF-9279-DD21DB933913}">
      <dsp:nvSpPr>
        <dsp:cNvPr id="0" name=""/>
        <dsp:cNvSpPr/>
      </dsp:nvSpPr>
      <dsp:spPr>
        <a:xfrm>
          <a:off x="421310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D9F4E-B01B-49C6-813E-389CC4EDB718}">
      <dsp:nvSpPr>
        <dsp:cNvPr id="0" name=""/>
        <dsp:cNvSpPr/>
      </dsp:nvSpPr>
      <dsp:spPr>
        <a:xfrm>
          <a:off x="5100724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01352-091C-4307-8043-C307ECE4C8B3}">
      <dsp:nvSpPr>
        <dsp:cNvPr id="0" name=""/>
        <dsp:cNvSpPr/>
      </dsp:nvSpPr>
      <dsp:spPr>
        <a:xfrm>
          <a:off x="598904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285B8-B8BD-4025-ACB9-3E438B6B1BFA}">
      <dsp:nvSpPr>
        <dsp:cNvPr id="0" name=""/>
        <dsp:cNvSpPr/>
      </dsp:nvSpPr>
      <dsp:spPr>
        <a:xfrm>
          <a:off x="661227" y="2528599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2"/>
              </a:solidFill>
              <a:latin typeface="Comic Sans MS" panose="030F0702030302020204" pitchFamily="66" charset="0"/>
            </a:rPr>
            <a:t>10. Okul içerisinde sakız çiğnenmemeli ve kabuklu kuru yemiş yenilmemelidir</a:t>
          </a:r>
        </a:p>
      </dsp:txBody>
      <dsp:txXfrm>
        <a:off x="661227" y="2528599"/>
        <a:ext cx="6397170" cy="935566"/>
      </dsp:txXfrm>
    </dsp:sp>
    <dsp:sp modelId="{B292E594-DE6B-4F3B-993C-7DFF620E38EE}">
      <dsp:nvSpPr>
        <dsp:cNvPr id="0" name=""/>
        <dsp:cNvSpPr/>
      </dsp:nvSpPr>
      <dsp:spPr>
        <a:xfrm>
          <a:off x="661227" y="3674668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2"/>
              </a:solidFill>
              <a:latin typeface="Comic Sans MS" panose="030F0702030302020204" pitchFamily="66" charset="0"/>
            </a:rPr>
            <a:t>11. Öğrenciler okula ait eşyaları korumakla ve zarar vermemekle yükümlüdürler.</a:t>
          </a:r>
        </a:p>
      </dsp:txBody>
      <dsp:txXfrm>
        <a:off x="661227" y="3674668"/>
        <a:ext cx="6315075" cy="574097"/>
      </dsp:txXfrm>
    </dsp:sp>
    <dsp:sp modelId="{207134B2-0B87-4830-A8E7-FDFCBB531A7D}">
      <dsp:nvSpPr>
        <dsp:cNvPr id="0" name=""/>
        <dsp:cNvSpPr/>
      </dsp:nvSpPr>
      <dsp:spPr>
        <a:xfrm>
          <a:off x="661227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8F5DB-90D0-4570-AE27-C6935185363E}">
      <dsp:nvSpPr>
        <dsp:cNvPr id="0" name=""/>
        <dsp:cNvSpPr/>
      </dsp:nvSpPr>
      <dsp:spPr>
        <a:xfrm>
          <a:off x="154884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CC23E-CA1F-4568-8BDE-4170CC6F4114}">
      <dsp:nvSpPr>
        <dsp:cNvPr id="0" name=""/>
        <dsp:cNvSpPr/>
      </dsp:nvSpPr>
      <dsp:spPr>
        <a:xfrm>
          <a:off x="2437166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4AAA7-B74E-4CEB-BC9A-70CD2BB04CE6}">
      <dsp:nvSpPr>
        <dsp:cNvPr id="0" name=""/>
        <dsp:cNvSpPr/>
      </dsp:nvSpPr>
      <dsp:spPr>
        <a:xfrm>
          <a:off x="332478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CABCF-D0A3-4C39-8C33-C5C3D5A8516C}">
      <dsp:nvSpPr>
        <dsp:cNvPr id="0" name=""/>
        <dsp:cNvSpPr/>
      </dsp:nvSpPr>
      <dsp:spPr>
        <a:xfrm>
          <a:off x="421310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D7945-161A-44D1-94B8-740224542BA8}">
      <dsp:nvSpPr>
        <dsp:cNvPr id="0" name=""/>
        <dsp:cNvSpPr/>
      </dsp:nvSpPr>
      <dsp:spPr>
        <a:xfrm>
          <a:off x="5100724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E77BC-B8D7-43A2-BAA1-463BB46508C6}">
      <dsp:nvSpPr>
        <dsp:cNvPr id="0" name=""/>
        <dsp:cNvSpPr/>
      </dsp:nvSpPr>
      <dsp:spPr>
        <a:xfrm>
          <a:off x="598904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5D653-E662-4BBC-A935-72F8DB96122B}">
      <dsp:nvSpPr>
        <dsp:cNvPr id="0" name=""/>
        <dsp:cNvSpPr/>
      </dsp:nvSpPr>
      <dsp:spPr>
        <a:xfrm>
          <a:off x="661227" y="4365711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2"/>
              </a:solidFill>
              <a:latin typeface="Comic Sans MS" panose="030F0702030302020204" pitchFamily="66" charset="0"/>
            </a:rPr>
            <a:t>12. Öğrenciler okulda yapılan etkinliklere ve törenlere katılmak ve bu törenlerde uygulanan kurallara uygun davranmaları gerekmektedir.</a:t>
          </a:r>
        </a:p>
      </dsp:txBody>
      <dsp:txXfrm>
        <a:off x="661227" y="4365711"/>
        <a:ext cx="6397170" cy="935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7E42F-6405-44FD-87E3-941A6E988FB7}">
      <dsp:nvSpPr>
        <dsp:cNvPr id="0" name=""/>
        <dsp:cNvSpPr/>
      </dsp:nvSpPr>
      <dsp:spPr>
        <a:xfrm>
          <a:off x="0" y="942"/>
          <a:ext cx="8488909" cy="989655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800" b="0" i="0" u="none" kern="1200" dirty="0">
              <a:solidFill>
                <a:schemeClr val="bg1"/>
              </a:solidFill>
              <a:latin typeface="Comic Sans MS" panose="030F0702030302020204" pitchFamily="66" charset="0"/>
            </a:rPr>
            <a:t>2.ORTAOKULA GEÇİŞ</a:t>
          </a:r>
        </a:p>
      </dsp:txBody>
      <dsp:txXfrm>
        <a:off x="48311" y="49253"/>
        <a:ext cx="8392287" cy="8930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825DD-BF31-41B7-8EF4-7C86DB398AC1}">
      <dsp:nvSpPr>
        <dsp:cNvPr id="0" name=""/>
        <dsp:cNvSpPr/>
      </dsp:nvSpPr>
      <dsp:spPr>
        <a:xfrm>
          <a:off x="0" y="0"/>
          <a:ext cx="8079475" cy="1159716"/>
        </a:xfrm>
        <a:prstGeom prst="round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b="0" kern="1200" dirty="0">
              <a:solidFill>
                <a:schemeClr val="tx2"/>
              </a:solidFill>
              <a:latin typeface="Comic Sans MS" panose="030F0702030302020204" pitchFamily="66" charset="0"/>
            </a:rPr>
            <a:t>5.OKUL YÖNETİCİLERİ</a:t>
          </a:r>
          <a:endParaRPr lang="tr-TR" sz="4800" b="0" kern="1200" dirty="0">
            <a:solidFill>
              <a:schemeClr val="tx2"/>
            </a:solidFill>
            <a:latin typeface="Comic Sans MS" panose="030F0702030302020204" pitchFamily="66" charset="0"/>
          </a:endParaRPr>
        </a:p>
      </dsp:txBody>
      <dsp:txXfrm>
        <a:off x="56613" y="56613"/>
        <a:ext cx="7966249" cy="1046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F29B0-F751-4A9A-A96E-28EAE165F276}">
      <dsp:nvSpPr>
        <dsp:cNvPr id="0" name=""/>
        <dsp:cNvSpPr/>
      </dsp:nvSpPr>
      <dsp:spPr>
        <a:xfrm>
          <a:off x="5044466" y="1871"/>
          <a:ext cx="1657590" cy="1077433"/>
        </a:xfrm>
        <a:prstGeom prst="round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Comic Sans MS" panose="030F0702030302020204" pitchFamily="66" charset="0"/>
            </a:rPr>
            <a:t>ORHAN SAMİ DOĞAN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Comic Sans MS" panose="030F0702030302020204" pitchFamily="66" charset="0"/>
            </a:rPr>
            <a:t>(OKUL MÜDÜRÜ)</a:t>
          </a:r>
        </a:p>
      </dsp:txBody>
      <dsp:txXfrm>
        <a:off x="5097062" y="54467"/>
        <a:ext cx="1552398" cy="972241"/>
      </dsp:txXfrm>
    </dsp:sp>
    <dsp:sp modelId="{D2BDAAF5-BE33-4151-AC28-2C69978112A7}">
      <dsp:nvSpPr>
        <dsp:cNvPr id="0" name=""/>
        <dsp:cNvSpPr/>
      </dsp:nvSpPr>
      <dsp:spPr>
        <a:xfrm>
          <a:off x="3719899" y="540588"/>
          <a:ext cx="4306724" cy="4306724"/>
        </a:xfrm>
        <a:custGeom>
          <a:avLst/>
          <a:gdLst/>
          <a:ahLst/>
          <a:cxnLst/>
          <a:rect l="0" t="0" r="0" b="0"/>
          <a:pathLst>
            <a:path>
              <a:moveTo>
                <a:pt x="3204405" y="273926"/>
              </a:moveTo>
              <a:arcTo wR="2153362" hR="2153362" stAng="17952923" swAng="121235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0444C7-6119-40CB-9F34-5F26EBAD1226}">
      <dsp:nvSpPr>
        <dsp:cNvPr id="0" name=""/>
        <dsp:cNvSpPr/>
      </dsp:nvSpPr>
      <dsp:spPr>
        <a:xfrm>
          <a:off x="7092435" y="1489808"/>
          <a:ext cx="1657590" cy="1077433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Comic Sans MS" panose="030F0702030302020204" pitchFamily="66" charset="0"/>
            </a:rPr>
            <a:t>MEHMET KESKİNSOY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Comic Sans MS" panose="030F0702030302020204" pitchFamily="66" charset="0"/>
            </a:rPr>
            <a:t>(MÜDÜR YARDIMCISI))</a:t>
          </a:r>
        </a:p>
      </dsp:txBody>
      <dsp:txXfrm>
        <a:off x="7145031" y="1542404"/>
        <a:ext cx="1552398" cy="972241"/>
      </dsp:txXfrm>
    </dsp:sp>
    <dsp:sp modelId="{0F078D44-08B4-4A73-BE4E-9C102C7AB74F}">
      <dsp:nvSpPr>
        <dsp:cNvPr id="0" name=""/>
        <dsp:cNvSpPr/>
      </dsp:nvSpPr>
      <dsp:spPr>
        <a:xfrm>
          <a:off x="3719899" y="540588"/>
          <a:ext cx="4306724" cy="4306724"/>
        </a:xfrm>
        <a:custGeom>
          <a:avLst/>
          <a:gdLst/>
          <a:ahLst/>
          <a:cxnLst/>
          <a:rect l="0" t="0" r="0" b="0"/>
          <a:pathLst>
            <a:path>
              <a:moveTo>
                <a:pt x="4301570" y="2302257"/>
              </a:moveTo>
              <a:arcTo wR="2153362" hR="2153362" stAng="21837895" swAng="13603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7D2F6-B02E-4964-8849-7C29D4E2E260}">
      <dsp:nvSpPr>
        <dsp:cNvPr id="0" name=""/>
        <dsp:cNvSpPr/>
      </dsp:nvSpPr>
      <dsp:spPr>
        <a:xfrm>
          <a:off x="6310180" y="3897340"/>
          <a:ext cx="1657590" cy="1077433"/>
        </a:xfrm>
        <a:prstGeom prst="round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Comic Sans MS" panose="030F0702030302020204" pitchFamily="66" charset="0"/>
            </a:rPr>
            <a:t>MUSTAFA KOCAMANBAŞ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Comic Sans MS" panose="030F0702030302020204" pitchFamily="66" charset="0"/>
            </a:rPr>
            <a:t>(MÜDÜR YARDIMCISI)</a:t>
          </a:r>
        </a:p>
      </dsp:txBody>
      <dsp:txXfrm>
        <a:off x="6362776" y="3949936"/>
        <a:ext cx="1552398" cy="972241"/>
      </dsp:txXfrm>
    </dsp:sp>
    <dsp:sp modelId="{AAC00D6D-8A2D-4D62-A15D-546F88E49CBF}">
      <dsp:nvSpPr>
        <dsp:cNvPr id="0" name=""/>
        <dsp:cNvSpPr/>
      </dsp:nvSpPr>
      <dsp:spPr>
        <a:xfrm>
          <a:off x="3719899" y="540588"/>
          <a:ext cx="4306724" cy="4306724"/>
        </a:xfrm>
        <a:custGeom>
          <a:avLst/>
          <a:gdLst/>
          <a:ahLst/>
          <a:cxnLst/>
          <a:rect l="0" t="0" r="0" b="0"/>
          <a:pathLst>
            <a:path>
              <a:moveTo>
                <a:pt x="2417898" y="4290413"/>
              </a:moveTo>
              <a:arcTo wR="2153362" hR="2153362" stAng="4976610" swAng="84678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96EB7-F20D-45AA-AB38-4CC46076EA78}">
      <dsp:nvSpPr>
        <dsp:cNvPr id="0" name=""/>
        <dsp:cNvSpPr/>
      </dsp:nvSpPr>
      <dsp:spPr>
        <a:xfrm>
          <a:off x="3778751" y="3897340"/>
          <a:ext cx="1657590" cy="1077433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Comic Sans MS" panose="030F0702030302020204" pitchFamily="66" charset="0"/>
            </a:rPr>
            <a:t>REBİYE KÖSEN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Comic Sans MS" panose="030F0702030302020204" pitchFamily="66" charset="0"/>
            </a:rPr>
            <a:t>(MÜDÜR YARDIMCISI)</a:t>
          </a:r>
        </a:p>
      </dsp:txBody>
      <dsp:txXfrm>
        <a:off x="3831347" y="3949936"/>
        <a:ext cx="1552398" cy="972241"/>
      </dsp:txXfrm>
    </dsp:sp>
    <dsp:sp modelId="{E8CA959A-8D4C-484F-A46A-08D0275F1682}">
      <dsp:nvSpPr>
        <dsp:cNvPr id="0" name=""/>
        <dsp:cNvSpPr/>
      </dsp:nvSpPr>
      <dsp:spPr>
        <a:xfrm>
          <a:off x="3719899" y="540588"/>
          <a:ext cx="4306724" cy="4306724"/>
        </a:xfrm>
        <a:custGeom>
          <a:avLst/>
          <a:gdLst/>
          <a:ahLst/>
          <a:cxnLst/>
          <a:rect l="0" t="0" r="0" b="0"/>
          <a:pathLst>
            <a:path>
              <a:moveTo>
                <a:pt x="228555" y="3118809"/>
              </a:moveTo>
              <a:arcTo wR="2153362" hR="2153362" stAng="9201750" swAng="13603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13CEE-4E6B-4CFA-909F-4FDB886D357A}">
      <dsp:nvSpPr>
        <dsp:cNvPr id="0" name=""/>
        <dsp:cNvSpPr/>
      </dsp:nvSpPr>
      <dsp:spPr>
        <a:xfrm>
          <a:off x="2996497" y="1489808"/>
          <a:ext cx="1657590" cy="1077433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Comic Sans MS" panose="030F0702030302020204" pitchFamily="66" charset="0"/>
            </a:rPr>
            <a:t>HASAN KÜÇÜK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Comic Sans MS" panose="030F0702030302020204" pitchFamily="66" charset="0"/>
            </a:rPr>
            <a:t>(MÜDÜR YARDIMCISI)</a:t>
          </a:r>
        </a:p>
      </dsp:txBody>
      <dsp:txXfrm>
        <a:off x="3049093" y="1542404"/>
        <a:ext cx="1552398" cy="972241"/>
      </dsp:txXfrm>
    </dsp:sp>
    <dsp:sp modelId="{453D809C-7A61-40D7-8808-E7B3E06F6BA4}">
      <dsp:nvSpPr>
        <dsp:cNvPr id="0" name=""/>
        <dsp:cNvSpPr/>
      </dsp:nvSpPr>
      <dsp:spPr>
        <a:xfrm>
          <a:off x="3719899" y="540588"/>
          <a:ext cx="4306724" cy="4306724"/>
        </a:xfrm>
        <a:custGeom>
          <a:avLst/>
          <a:gdLst/>
          <a:ahLst/>
          <a:cxnLst/>
          <a:rect l="0" t="0" r="0" b="0"/>
          <a:pathLst>
            <a:path>
              <a:moveTo>
                <a:pt x="517856" y="752615"/>
              </a:moveTo>
              <a:arcTo wR="2153362" hR="2153362" stAng="13234725" swAng="121235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9DDAD-C971-4E6C-A76F-6E6564F32842}">
      <dsp:nvSpPr>
        <dsp:cNvPr id="0" name=""/>
        <dsp:cNvSpPr/>
      </dsp:nvSpPr>
      <dsp:spPr>
        <a:xfrm>
          <a:off x="0" y="0"/>
          <a:ext cx="7451677" cy="983759"/>
        </a:xfrm>
        <a:prstGeom prst="round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b="0" kern="1200" dirty="0">
              <a:latin typeface="Comic Sans MS" panose="030F0702030302020204" pitchFamily="66" charset="0"/>
            </a:rPr>
            <a:t>6. OKUL KURALLARIM</a:t>
          </a:r>
          <a:endParaRPr lang="tr-TR" sz="4800" b="0" kern="1200" dirty="0">
            <a:latin typeface="Comic Sans MS" panose="030F0702030302020204" pitchFamily="66" charset="0"/>
          </a:endParaRPr>
        </a:p>
      </dsp:txBody>
      <dsp:txXfrm>
        <a:off x="48023" y="48023"/>
        <a:ext cx="7355631" cy="8877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ACDFD-159F-4731-82E7-3AA04BAC8585}">
      <dsp:nvSpPr>
        <dsp:cNvPr id="0" name=""/>
        <dsp:cNvSpPr/>
      </dsp:nvSpPr>
      <dsp:spPr>
        <a:xfrm>
          <a:off x="661227" y="442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solidFill>
                <a:schemeClr val="tx2"/>
              </a:solidFill>
              <a:latin typeface="Comic Sans MS" panose="030F0702030302020204" pitchFamily="66" charset="0"/>
            </a:rPr>
            <a:t>1. Okula zamanında gelinir </a:t>
          </a:r>
        </a:p>
      </dsp:txBody>
      <dsp:txXfrm>
        <a:off x="661227" y="442"/>
        <a:ext cx="6315075" cy="574097"/>
      </dsp:txXfrm>
    </dsp:sp>
    <dsp:sp modelId="{6CB5566A-3382-4EBD-BB95-82A6D298D9F6}">
      <dsp:nvSpPr>
        <dsp:cNvPr id="0" name=""/>
        <dsp:cNvSpPr/>
      </dsp:nvSpPr>
      <dsp:spPr>
        <a:xfrm>
          <a:off x="661227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9A442-8AE3-46DB-8CA0-CA680AD10F94}">
      <dsp:nvSpPr>
        <dsp:cNvPr id="0" name=""/>
        <dsp:cNvSpPr/>
      </dsp:nvSpPr>
      <dsp:spPr>
        <a:xfrm>
          <a:off x="154884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1DE26-D585-4F55-B977-0A180104621B}">
      <dsp:nvSpPr>
        <dsp:cNvPr id="0" name=""/>
        <dsp:cNvSpPr/>
      </dsp:nvSpPr>
      <dsp:spPr>
        <a:xfrm>
          <a:off x="2437166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F7A78-FA46-4C35-83C5-252186FA3D79}">
      <dsp:nvSpPr>
        <dsp:cNvPr id="0" name=""/>
        <dsp:cNvSpPr/>
      </dsp:nvSpPr>
      <dsp:spPr>
        <a:xfrm>
          <a:off x="332478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85B21-78F1-41BC-83AE-4740CE933917}">
      <dsp:nvSpPr>
        <dsp:cNvPr id="0" name=""/>
        <dsp:cNvSpPr/>
      </dsp:nvSpPr>
      <dsp:spPr>
        <a:xfrm>
          <a:off x="421310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043DF-7292-44E5-A3EA-E9D8BFC0CCF1}">
      <dsp:nvSpPr>
        <dsp:cNvPr id="0" name=""/>
        <dsp:cNvSpPr/>
      </dsp:nvSpPr>
      <dsp:spPr>
        <a:xfrm>
          <a:off x="5100724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D42AB-B290-480C-9FCF-B72B5116327C}">
      <dsp:nvSpPr>
        <dsp:cNvPr id="0" name=""/>
        <dsp:cNvSpPr/>
      </dsp:nvSpPr>
      <dsp:spPr>
        <a:xfrm>
          <a:off x="598904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34788-CE83-4F35-95DB-0DAFBB5E752B}">
      <dsp:nvSpPr>
        <dsp:cNvPr id="0" name=""/>
        <dsp:cNvSpPr/>
      </dsp:nvSpPr>
      <dsp:spPr>
        <a:xfrm>
          <a:off x="661227" y="691486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2"/>
              </a:solidFill>
              <a:latin typeface="Comic Sans MS" panose="030F0702030302020204" pitchFamily="66" charset="0"/>
            </a:rPr>
            <a:t>2. Koridorlarda koşmadan yürünür, gürültü yapılmaz</a:t>
          </a:r>
        </a:p>
      </dsp:txBody>
      <dsp:txXfrm>
        <a:off x="661227" y="691486"/>
        <a:ext cx="6397170" cy="935566"/>
      </dsp:txXfrm>
    </dsp:sp>
    <dsp:sp modelId="{F91B3779-A18B-4806-B4FD-65E889C1A5DD}">
      <dsp:nvSpPr>
        <dsp:cNvPr id="0" name=""/>
        <dsp:cNvSpPr/>
      </dsp:nvSpPr>
      <dsp:spPr>
        <a:xfrm>
          <a:off x="661227" y="1837555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schemeClr val="tx2"/>
              </a:solidFill>
              <a:latin typeface="Comic Sans MS" panose="030F0702030302020204" pitchFamily="66" charset="0"/>
            </a:rPr>
            <a:t>3. Tuvaletler temiz tutulur, musluklar açık bırakılmaz</a:t>
          </a:r>
        </a:p>
      </dsp:txBody>
      <dsp:txXfrm>
        <a:off x="661227" y="1837555"/>
        <a:ext cx="6315075" cy="574097"/>
      </dsp:txXfrm>
    </dsp:sp>
    <dsp:sp modelId="{ABCD0E06-1125-420E-BFE8-520B4F0D15F4}">
      <dsp:nvSpPr>
        <dsp:cNvPr id="0" name=""/>
        <dsp:cNvSpPr/>
      </dsp:nvSpPr>
      <dsp:spPr>
        <a:xfrm>
          <a:off x="661227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E7CAF-B350-4249-8C64-6B0A58C32F50}">
      <dsp:nvSpPr>
        <dsp:cNvPr id="0" name=""/>
        <dsp:cNvSpPr/>
      </dsp:nvSpPr>
      <dsp:spPr>
        <a:xfrm>
          <a:off x="154884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14769-2348-46B0-89CC-40D41D3C694E}">
      <dsp:nvSpPr>
        <dsp:cNvPr id="0" name=""/>
        <dsp:cNvSpPr/>
      </dsp:nvSpPr>
      <dsp:spPr>
        <a:xfrm>
          <a:off x="2437166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AF1EB-4B8D-454B-B96A-37E1A6465F2B}">
      <dsp:nvSpPr>
        <dsp:cNvPr id="0" name=""/>
        <dsp:cNvSpPr/>
      </dsp:nvSpPr>
      <dsp:spPr>
        <a:xfrm>
          <a:off x="332478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A9282-198F-4FAF-9279-DD21DB933913}">
      <dsp:nvSpPr>
        <dsp:cNvPr id="0" name=""/>
        <dsp:cNvSpPr/>
      </dsp:nvSpPr>
      <dsp:spPr>
        <a:xfrm>
          <a:off x="421310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D9F4E-B01B-49C6-813E-389CC4EDB718}">
      <dsp:nvSpPr>
        <dsp:cNvPr id="0" name=""/>
        <dsp:cNvSpPr/>
      </dsp:nvSpPr>
      <dsp:spPr>
        <a:xfrm>
          <a:off x="5100724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01352-091C-4307-8043-C307ECE4C8B3}">
      <dsp:nvSpPr>
        <dsp:cNvPr id="0" name=""/>
        <dsp:cNvSpPr/>
      </dsp:nvSpPr>
      <dsp:spPr>
        <a:xfrm>
          <a:off x="598904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285B8-B8BD-4025-ACB9-3E438B6B1BFA}">
      <dsp:nvSpPr>
        <dsp:cNvPr id="0" name=""/>
        <dsp:cNvSpPr/>
      </dsp:nvSpPr>
      <dsp:spPr>
        <a:xfrm>
          <a:off x="661227" y="2528599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2"/>
              </a:solidFill>
              <a:latin typeface="Comic Sans MS" panose="030F0702030302020204" pitchFamily="66" charset="0"/>
            </a:rPr>
            <a:t>4. Öğretmenlerin ve yöneticilerin uyarıları dikkate alınır</a:t>
          </a:r>
        </a:p>
      </dsp:txBody>
      <dsp:txXfrm>
        <a:off x="661227" y="2528599"/>
        <a:ext cx="6397170" cy="935566"/>
      </dsp:txXfrm>
    </dsp:sp>
    <dsp:sp modelId="{B292E594-DE6B-4F3B-993C-7DFF620E38EE}">
      <dsp:nvSpPr>
        <dsp:cNvPr id="0" name=""/>
        <dsp:cNvSpPr/>
      </dsp:nvSpPr>
      <dsp:spPr>
        <a:xfrm>
          <a:off x="661227" y="3674668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solidFill>
                <a:schemeClr val="tx2"/>
              </a:solidFill>
              <a:latin typeface="Comic Sans MS" panose="030F0702030302020204" pitchFamily="66" charset="0"/>
            </a:rPr>
            <a:t>5. Okul çevresi temiz tutulur, doğa korunur.</a:t>
          </a:r>
        </a:p>
      </dsp:txBody>
      <dsp:txXfrm>
        <a:off x="661227" y="3674668"/>
        <a:ext cx="6315075" cy="574097"/>
      </dsp:txXfrm>
    </dsp:sp>
    <dsp:sp modelId="{207134B2-0B87-4830-A8E7-FDFCBB531A7D}">
      <dsp:nvSpPr>
        <dsp:cNvPr id="0" name=""/>
        <dsp:cNvSpPr/>
      </dsp:nvSpPr>
      <dsp:spPr>
        <a:xfrm>
          <a:off x="661227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8F5DB-90D0-4570-AE27-C6935185363E}">
      <dsp:nvSpPr>
        <dsp:cNvPr id="0" name=""/>
        <dsp:cNvSpPr/>
      </dsp:nvSpPr>
      <dsp:spPr>
        <a:xfrm>
          <a:off x="154884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CC23E-CA1F-4568-8BDE-4170CC6F4114}">
      <dsp:nvSpPr>
        <dsp:cNvPr id="0" name=""/>
        <dsp:cNvSpPr/>
      </dsp:nvSpPr>
      <dsp:spPr>
        <a:xfrm>
          <a:off x="2437166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4AAA7-B74E-4CEB-BC9A-70CD2BB04CE6}">
      <dsp:nvSpPr>
        <dsp:cNvPr id="0" name=""/>
        <dsp:cNvSpPr/>
      </dsp:nvSpPr>
      <dsp:spPr>
        <a:xfrm>
          <a:off x="332478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CABCF-D0A3-4C39-8C33-C5C3D5A8516C}">
      <dsp:nvSpPr>
        <dsp:cNvPr id="0" name=""/>
        <dsp:cNvSpPr/>
      </dsp:nvSpPr>
      <dsp:spPr>
        <a:xfrm>
          <a:off x="421310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D7945-161A-44D1-94B8-740224542BA8}">
      <dsp:nvSpPr>
        <dsp:cNvPr id="0" name=""/>
        <dsp:cNvSpPr/>
      </dsp:nvSpPr>
      <dsp:spPr>
        <a:xfrm>
          <a:off x="5100724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E77BC-B8D7-43A2-BAA1-463BB46508C6}">
      <dsp:nvSpPr>
        <dsp:cNvPr id="0" name=""/>
        <dsp:cNvSpPr/>
      </dsp:nvSpPr>
      <dsp:spPr>
        <a:xfrm>
          <a:off x="598904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5D653-E662-4BBC-A935-72F8DB96122B}">
      <dsp:nvSpPr>
        <dsp:cNvPr id="0" name=""/>
        <dsp:cNvSpPr/>
      </dsp:nvSpPr>
      <dsp:spPr>
        <a:xfrm>
          <a:off x="661227" y="4365711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2"/>
              </a:solidFill>
              <a:latin typeface="Comic Sans MS" panose="030F0702030302020204" pitchFamily="66" charset="0"/>
            </a:rPr>
            <a:t>6.Öğrenciler küfür ve argo içeren sözler kullanmazlar ve birbirlerine fiziksel zarar verici hareketlerden uzak dururlar.</a:t>
          </a:r>
        </a:p>
      </dsp:txBody>
      <dsp:txXfrm>
        <a:off x="661227" y="4365711"/>
        <a:ext cx="6397170" cy="9355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9DDAD-C971-4E6C-A76F-6E6564F32842}">
      <dsp:nvSpPr>
        <dsp:cNvPr id="0" name=""/>
        <dsp:cNvSpPr/>
      </dsp:nvSpPr>
      <dsp:spPr>
        <a:xfrm>
          <a:off x="0" y="0"/>
          <a:ext cx="7451677" cy="1062597"/>
        </a:xfrm>
        <a:prstGeom prst="round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b="0" kern="1200" dirty="0">
              <a:latin typeface="Comic Sans MS" panose="030F0702030302020204" pitchFamily="66" charset="0"/>
            </a:rPr>
            <a:t>5. OKUL KURALLARIM</a:t>
          </a:r>
          <a:endParaRPr lang="tr-TR" sz="4800" b="0" kern="1200" dirty="0">
            <a:latin typeface="Comic Sans MS" panose="030F0702030302020204" pitchFamily="66" charset="0"/>
          </a:endParaRPr>
        </a:p>
      </dsp:txBody>
      <dsp:txXfrm>
        <a:off x="51872" y="51872"/>
        <a:ext cx="7347933" cy="9588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151F5-476D-4E96-BF1A-C2D1EDA01D37}" type="datetimeFigureOut">
              <a:rPr lang="tr-TR" smtClean="0"/>
              <a:pPr/>
              <a:t>4.10.2022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37535-E517-421E-929A-1879AEB14823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520BF-8E9E-4990-ADBA-DFD661C9390A}" type="datetimeFigureOut">
              <a:rPr lang="tr-TR" smtClean="0"/>
              <a:pPr/>
              <a:t>4.10.2022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FAA00-4386-4F0F-8EB1-091C334339F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67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D0913-9E8E-4053-A609-418B40F282AB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045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4.10.2022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664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4.10.2022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455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4.10.2022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350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4.10.2022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204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4.10.2022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551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4.10.2022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211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4.10.2022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89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4.10.2022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540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4.10.2022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896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4.10.2022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297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4.10.2022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789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013BA-4C3B-4CAF-9C42-D16CF7168D6B}" type="datetimeFigureOut">
              <a:rPr lang="tr-TR" smtClean="0"/>
              <a:pPr/>
              <a:t>4.10.2022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B668B-32B1-4721-B25A-137CBA6936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078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image" Target="../media/image24.jfif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image" Target="../media/image23.jfif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image" Target="../media/image26.jfif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image" Target="../media/image25.jfif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image" Target="../media/image7.png"/><Relationship Id="rId4" Type="http://schemas.openxmlformats.org/officeDocument/2006/relationships/image" Target="../media/image6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2.jf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53262" y="374383"/>
            <a:ext cx="9915181" cy="150900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OKULA UYUM EĞİTİMİ </a:t>
            </a:r>
          </a:p>
        </p:txBody>
      </p:sp>
      <p:sp>
        <p:nvSpPr>
          <p:cNvPr id="6" name="5 Yuvarlatılmış Dikdörtgen"/>
          <p:cNvSpPr/>
          <p:nvPr/>
        </p:nvSpPr>
        <p:spPr>
          <a:xfrm>
            <a:off x="2916865" y="2074891"/>
            <a:ext cx="6358270" cy="24698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ADNAN MENDERS ORTAOKULU</a:t>
            </a:r>
          </a:p>
          <a:p>
            <a:pPr algn="ctr"/>
            <a:r>
              <a:rPr lang="tr-TR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REHBERLİK SERVİSİ</a:t>
            </a:r>
          </a:p>
        </p:txBody>
      </p:sp>
      <p:sp>
        <p:nvSpPr>
          <p:cNvPr id="5" name="Yuvarlatılmış Dikdörtgen 3">
            <a:extLst>
              <a:ext uri="{FF2B5EF4-FFF2-40B4-BE49-F238E27FC236}">
                <a16:creationId xmlns:a16="http://schemas.microsoft.com/office/drawing/2014/main" id="{51DFBB05-7312-4C10-ADE1-C4D873EAA5F1}"/>
              </a:ext>
            </a:extLst>
          </p:cNvPr>
          <p:cNvSpPr/>
          <p:nvPr/>
        </p:nvSpPr>
        <p:spPr>
          <a:xfrm>
            <a:off x="1897039" y="4974609"/>
            <a:ext cx="8475260" cy="150900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MEHMET EMİNOĞLU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BD2AA27-281D-4452-8F3C-A0E44D34F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7" y="2212051"/>
            <a:ext cx="2143125" cy="214312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1EFFB43-12A0-4FD1-87CF-020E9F2F5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46" y="2335562"/>
            <a:ext cx="2270760" cy="19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2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557402837"/>
              </p:ext>
            </p:extLst>
          </p:nvPr>
        </p:nvGraphicFramePr>
        <p:xfrm>
          <a:off x="2442949" y="215001"/>
          <a:ext cx="7451677" cy="98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901473"/>
              </p:ext>
            </p:extLst>
          </p:nvPr>
        </p:nvGraphicFramePr>
        <p:xfrm>
          <a:off x="5240740" y="2202052"/>
          <a:ext cx="6646460" cy="3652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4A350CAF-828B-43AD-85A2-34F541AF48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1738090"/>
              </p:ext>
            </p:extLst>
          </p:nvPr>
        </p:nvGraphicFramePr>
        <p:xfrm>
          <a:off x="3607674" y="131913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7" name="Resim 6">
            <a:extLst>
              <a:ext uri="{FF2B5EF4-FFF2-40B4-BE49-F238E27FC236}">
                <a16:creationId xmlns:a16="http://schemas.microsoft.com/office/drawing/2014/main" id="{C822AD97-1CA8-4229-A987-3FD7A81815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7" y="4509399"/>
            <a:ext cx="2143125" cy="21336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41CB0678-FA44-49B4-9881-FE15584BD5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3" y="2202052"/>
            <a:ext cx="28860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77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417753023"/>
              </p:ext>
            </p:extLst>
          </p:nvPr>
        </p:nvGraphicFramePr>
        <p:xfrm>
          <a:off x="2442949" y="215002"/>
          <a:ext cx="7451677" cy="1062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</p:nvPr>
        </p:nvGraphicFramePr>
        <p:xfrm>
          <a:off x="5240740" y="2202052"/>
          <a:ext cx="6646460" cy="3652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4A350CAF-828B-43AD-85A2-34F541AF48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5227528"/>
              </p:ext>
            </p:extLst>
          </p:nvPr>
        </p:nvGraphicFramePr>
        <p:xfrm>
          <a:off x="3279428" y="131913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" name="Resim 10">
            <a:extLst>
              <a:ext uri="{FF2B5EF4-FFF2-40B4-BE49-F238E27FC236}">
                <a16:creationId xmlns:a16="http://schemas.microsoft.com/office/drawing/2014/main" id="{1B16D348-4AE4-48F3-8871-61D85F23F22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28" y="1754798"/>
            <a:ext cx="2466975" cy="184785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A5061682-F22B-4489-A499-DA85C75631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1" y="4270113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26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CFA960B4-429C-4E06-8306-44F4BE210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07" y="698740"/>
            <a:ext cx="11653586" cy="582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6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5"/>
          <p:cNvGraphicFramePr/>
          <p:nvPr/>
        </p:nvGraphicFramePr>
        <p:xfrm>
          <a:off x="1100686" y="274638"/>
          <a:ext cx="911011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Sony\Downloads\images (1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18712" y="1634837"/>
            <a:ext cx="1584176" cy="4654026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1100686" y="1103489"/>
            <a:ext cx="792046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tr-TR" sz="2800" dirty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chemeClr val="tx2"/>
                </a:solidFill>
                <a:latin typeface="Comic Sans MS" pitchFamily="66" charset="0"/>
              </a:rPr>
              <a:t>1. OKULUMUZA HOŞGELDİNİZ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chemeClr val="tx2"/>
                </a:solidFill>
                <a:latin typeface="Comic Sans MS" pitchFamily="66" charset="0"/>
              </a:rPr>
              <a:t>2. ORTAOKULA GEÇİŞ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chemeClr val="tx2"/>
                </a:solidFill>
                <a:latin typeface="Comic Sans MS" pitchFamily="66" charset="0"/>
              </a:rPr>
              <a:t>3. OKULUMUZ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chemeClr val="tx2"/>
                </a:solidFill>
                <a:latin typeface="Comic Sans MS" pitchFamily="66" charset="0"/>
              </a:rPr>
              <a:t>4. OKULUMUZUN BÖLÜMLERİ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chemeClr val="tx2"/>
                </a:solidFill>
                <a:latin typeface="Comic Sans MS" pitchFamily="66" charset="0"/>
              </a:rPr>
              <a:t>4. OKUL YÖNETİCİLERİ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chemeClr val="tx2"/>
                </a:solidFill>
                <a:latin typeface="Comic Sans MS" pitchFamily="66" charset="0"/>
              </a:rPr>
              <a:t>5. OKUL KURALLARIM</a:t>
            </a:r>
          </a:p>
          <a:p>
            <a:endParaRPr lang="tr-T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723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AAAA013-1F8A-4510-B221-5ACB08163FDF}"/>
              </a:ext>
            </a:extLst>
          </p:cNvPr>
          <p:cNvSpPr/>
          <p:nvPr/>
        </p:nvSpPr>
        <p:spPr>
          <a:xfrm>
            <a:off x="2210721" y="337954"/>
            <a:ext cx="8215043" cy="87333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dirty="0">
                <a:latin typeface="Comic Sans MS" panose="030F0702030302020204" pitchFamily="66" charset="0"/>
              </a:rPr>
              <a:t>1.OKULUMUZA HOŞGELDİNİZ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56AB9A0-2463-46CC-8BE0-8A39D6D64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5373">
            <a:off x="8660830" y="1440940"/>
            <a:ext cx="2876388" cy="288387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495A987-6E47-4170-A38B-29D5ADE76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220">
            <a:off x="629887" y="1721674"/>
            <a:ext cx="3074539" cy="298039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A4485CB9-90A1-44BF-AFFE-F287FC8CC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1757408"/>
            <a:ext cx="3467100" cy="131445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B16AB211-2CE4-4A92-BFA4-0493D2E0F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87" y="4321051"/>
            <a:ext cx="2867025" cy="159067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73AE1FF-B0DC-410A-8464-6151C1BB9D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88" y="4321051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3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837349666"/>
              </p:ext>
            </p:extLst>
          </p:nvPr>
        </p:nvGraphicFramePr>
        <p:xfrm>
          <a:off x="1692321" y="477672"/>
          <a:ext cx="8488909" cy="990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5ACB19B8-A751-48AC-8B14-19B789AF66C1}"/>
              </a:ext>
            </a:extLst>
          </p:cNvPr>
          <p:cNvSpPr/>
          <p:nvPr/>
        </p:nvSpPr>
        <p:spPr>
          <a:xfrm>
            <a:off x="1310996" y="2948629"/>
            <a:ext cx="2008494" cy="123625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HEYECAN</a:t>
            </a:r>
            <a:r>
              <a:rPr lang="tr-TR" dirty="0"/>
              <a:t> 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F517D94-E625-4923-B67F-347FA0B9039B}"/>
              </a:ext>
            </a:extLst>
          </p:cNvPr>
          <p:cNvSpPr/>
          <p:nvPr/>
        </p:nvSpPr>
        <p:spPr>
          <a:xfrm>
            <a:off x="6403848" y="5408024"/>
            <a:ext cx="2579428" cy="123626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 panose="030F0702030302020204" pitchFamily="66" charset="0"/>
              </a:rPr>
              <a:t>BAŞARILI OLMA İSTEĞİ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41D38DE-0ACB-4BEA-A2D1-A720F8A5CABD}"/>
              </a:ext>
            </a:extLst>
          </p:cNvPr>
          <p:cNvSpPr/>
          <p:nvPr/>
        </p:nvSpPr>
        <p:spPr>
          <a:xfrm>
            <a:off x="2118811" y="5408024"/>
            <a:ext cx="2579429" cy="12362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 panose="030F0702030302020204" pitchFamily="66" charset="0"/>
              </a:rPr>
              <a:t>BÜYÜDÜĞÜNÜ HİSSETMEK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8C7BB568-5EA6-4FF9-97F0-94F92285B632}"/>
              </a:ext>
            </a:extLst>
          </p:cNvPr>
          <p:cNvSpPr/>
          <p:nvPr/>
        </p:nvSpPr>
        <p:spPr>
          <a:xfrm>
            <a:off x="8331958" y="3050275"/>
            <a:ext cx="2008494" cy="12362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 panose="030F0702030302020204" pitchFamily="66" charset="0"/>
              </a:rPr>
              <a:t>MUTLULUK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6D1334D-AA33-4B4E-9C4E-1A8BA537FF00}"/>
              </a:ext>
            </a:extLst>
          </p:cNvPr>
          <p:cNvSpPr/>
          <p:nvPr/>
        </p:nvSpPr>
        <p:spPr>
          <a:xfrm>
            <a:off x="4698241" y="1651377"/>
            <a:ext cx="2008494" cy="123625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MERAK</a:t>
            </a:r>
            <a:r>
              <a:rPr lang="tr-TR" dirty="0"/>
              <a:t> </a:t>
            </a:r>
          </a:p>
        </p:txBody>
      </p:sp>
      <p:sp>
        <p:nvSpPr>
          <p:cNvPr id="20" name="Ok: Sol Sağ 19">
            <a:extLst>
              <a:ext uri="{FF2B5EF4-FFF2-40B4-BE49-F238E27FC236}">
                <a16:creationId xmlns:a16="http://schemas.microsoft.com/office/drawing/2014/main" id="{02BFD4A1-BA83-4F1C-93A6-7ACA87B66B84}"/>
              </a:ext>
            </a:extLst>
          </p:cNvPr>
          <p:cNvSpPr/>
          <p:nvPr/>
        </p:nvSpPr>
        <p:spPr>
          <a:xfrm rot="20560245">
            <a:off x="3239290" y="2280366"/>
            <a:ext cx="1216152" cy="5839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Ok: Sol Sağ 24">
            <a:extLst>
              <a:ext uri="{FF2B5EF4-FFF2-40B4-BE49-F238E27FC236}">
                <a16:creationId xmlns:a16="http://schemas.microsoft.com/office/drawing/2014/main" id="{D30E67A3-D2B9-4EB9-ACF8-9310357868E1}"/>
              </a:ext>
            </a:extLst>
          </p:cNvPr>
          <p:cNvSpPr/>
          <p:nvPr/>
        </p:nvSpPr>
        <p:spPr>
          <a:xfrm rot="3160959">
            <a:off x="2464943" y="4535212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Ok: Sol Sağ 25">
            <a:extLst>
              <a:ext uri="{FF2B5EF4-FFF2-40B4-BE49-F238E27FC236}">
                <a16:creationId xmlns:a16="http://schemas.microsoft.com/office/drawing/2014/main" id="{A403BC9D-0E04-4AC0-B822-646C9F0B6479}"/>
              </a:ext>
            </a:extLst>
          </p:cNvPr>
          <p:cNvSpPr/>
          <p:nvPr/>
        </p:nvSpPr>
        <p:spPr>
          <a:xfrm>
            <a:off x="4942968" y="5783837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Ok: Sol Sağ 26">
            <a:extLst>
              <a:ext uri="{FF2B5EF4-FFF2-40B4-BE49-F238E27FC236}">
                <a16:creationId xmlns:a16="http://schemas.microsoft.com/office/drawing/2014/main" id="{75FC2576-AE9A-478A-9FAB-CD609A7AC321}"/>
              </a:ext>
            </a:extLst>
          </p:cNvPr>
          <p:cNvSpPr/>
          <p:nvPr/>
        </p:nvSpPr>
        <p:spPr>
          <a:xfrm rot="19215540">
            <a:off x="7327071" y="4646718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Ok: Sol Sağ 27">
            <a:extLst>
              <a:ext uri="{FF2B5EF4-FFF2-40B4-BE49-F238E27FC236}">
                <a16:creationId xmlns:a16="http://schemas.microsoft.com/office/drawing/2014/main" id="{873C1D41-FA47-4196-A513-5D7ACC9E68C8}"/>
              </a:ext>
            </a:extLst>
          </p:cNvPr>
          <p:cNvSpPr/>
          <p:nvPr/>
        </p:nvSpPr>
        <p:spPr>
          <a:xfrm rot="1381003">
            <a:off x="6936504" y="255888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3E3E0DB-41DC-46B1-B828-3A8A32E1DD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846" y="3171799"/>
            <a:ext cx="22193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84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>
            <a:extLst>
              <a:ext uri="{FF2B5EF4-FFF2-40B4-BE49-F238E27FC236}">
                <a16:creationId xmlns:a16="http://schemas.microsoft.com/office/drawing/2014/main" id="{89EFAFD3-052B-446D-B758-1F70152511AA}"/>
              </a:ext>
            </a:extLst>
          </p:cNvPr>
          <p:cNvGrpSpPr/>
          <p:nvPr/>
        </p:nvGrpSpPr>
        <p:grpSpPr>
          <a:xfrm>
            <a:off x="2163177" y="337954"/>
            <a:ext cx="7592691" cy="1159716"/>
            <a:chOff x="0" y="0"/>
            <a:chExt cx="7592691" cy="1159716"/>
          </a:xfrm>
        </p:grpSpPr>
        <p:sp>
          <p:nvSpPr>
            <p:cNvPr id="5" name="Dikdörtgen: Köşeleri Yuvarlatılmış 4">
              <a:extLst>
                <a:ext uri="{FF2B5EF4-FFF2-40B4-BE49-F238E27FC236}">
                  <a16:creationId xmlns:a16="http://schemas.microsoft.com/office/drawing/2014/main" id="{0AAAA013-1F8A-4510-B221-5ACB08163FDF}"/>
                </a:ext>
              </a:extLst>
            </p:cNvPr>
            <p:cNvSpPr/>
            <p:nvPr/>
          </p:nvSpPr>
          <p:spPr>
            <a:xfrm>
              <a:off x="0" y="0"/>
              <a:ext cx="7592691" cy="115971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6" name="Dikdörtgen: Köşeleri Yuvarlatılmış 4">
              <a:extLst>
                <a:ext uri="{FF2B5EF4-FFF2-40B4-BE49-F238E27FC236}">
                  <a16:creationId xmlns:a16="http://schemas.microsoft.com/office/drawing/2014/main" id="{A68339C0-6CA0-4F5C-95F6-193998F9C822}"/>
                </a:ext>
              </a:extLst>
            </p:cNvPr>
            <p:cNvSpPr txBox="1"/>
            <p:nvPr/>
          </p:nvSpPr>
          <p:spPr>
            <a:xfrm>
              <a:off x="56613" y="56613"/>
              <a:ext cx="7479465" cy="104649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4400" kern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3.OKULUMUZ</a:t>
              </a:r>
              <a:endParaRPr lang="tr-TR" sz="4800" kern="12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7" name="Resim 6">
            <a:extLst>
              <a:ext uri="{FF2B5EF4-FFF2-40B4-BE49-F238E27FC236}">
                <a16:creationId xmlns:a16="http://schemas.microsoft.com/office/drawing/2014/main" id="{72DAEAB5-2E6E-75A4-4C58-B93AA1AEB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4600"/>
            <a:ext cx="4229100" cy="31369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68808AA2-E50F-2199-58EF-F8C556BBC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22" y="2514600"/>
            <a:ext cx="5847644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AD62759-DFFB-4965-96E3-250EABFC5F97}"/>
              </a:ext>
            </a:extLst>
          </p:cNvPr>
          <p:cNvSpPr/>
          <p:nvPr/>
        </p:nvSpPr>
        <p:spPr>
          <a:xfrm>
            <a:off x="1050878" y="272955"/>
            <a:ext cx="9758149" cy="129653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Comic Sans MS" panose="030F0702030302020204" pitchFamily="66" charset="0"/>
              </a:rPr>
              <a:t>4. OKULUMUZUN BÖLÜMLERİ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B24A999-382A-46BB-998F-B12556A6EA61}"/>
              </a:ext>
            </a:extLst>
          </p:cNvPr>
          <p:cNvSpPr/>
          <p:nvPr/>
        </p:nvSpPr>
        <p:spPr>
          <a:xfrm>
            <a:off x="3510084" y="1994133"/>
            <a:ext cx="3681046" cy="64476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 panose="030F0702030302020204" pitchFamily="66" charset="0"/>
              </a:rPr>
              <a:t>4.1. OKUL BAHÇESİ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6B20F19-E6E7-B1FC-8871-6C43D4C7D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59374"/>
            <a:ext cx="4457700" cy="312352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1044037-018D-0584-2212-E26FB5CFA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54" y="3359374"/>
            <a:ext cx="5391246" cy="303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13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55367C7E-7AC9-49E9-9A9B-FFA2F71338A5}"/>
              </a:ext>
            </a:extLst>
          </p:cNvPr>
          <p:cNvSpPr/>
          <p:nvPr/>
        </p:nvSpPr>
        <p:spPr>
          <a:xfrm>
            <a:off x="3118339" y="304800"/>
            <a:ext cx="4759570" cy="69166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 panose="030F0702030302020204" pitchFamily="66" charset="0"/>
              </a:rPr>
              <a:t>4.2. SINIFLARIMIZ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C04E0C1C-D210-4A41-B9CD-68A744E3C8C0}"/>
              </a:ext>
            </a:extLst>
          </p:cNvPr>
          <p:cNvSpPr/>
          <p:nvPr/>
        </p:nvSpPr>
        <p:spPr>
          <a:xfrm>
            <a:off x="2777770" y="3546207"/>
            <a:ext cx="5509847" cy="6916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4.3. REHBERLİK SERVİSİ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5E7D1F6-9360-355E-9526-6A9BE3BCC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48" y="1288538"/>
            <a:ext cx="2946644" cy="196559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4CC2902-4BF8-CD8F-E3D7-B4ABDEF63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24" y="1323314"/>
            <a:ext cx="3493476" cy="196559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BAB32B9-4955-B339-F89D-DB0D498829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83" y="4495169"/>
            <a:ext cx="3345712" cy="21717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3558059-97C8-19F3-924F-AEDE5CD31E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71" y="4470101"/>
            <a:ext cx="349347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3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D752C1C-38AC-43F4-869E-3D4724E601BD}"/>
              </a:ext>
            </a:extLst>
          </p:cNvPr>
          <p:cNvSpPr/>
          <p:nvPr/>
        </p:nvSpPr>
        <p:spPr>
          <a:xfrm>
            <a:off x="3118339" y="304800"/>
            <a:ext cx="4759570" cy="69166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 panose="030F0702030302020204" pitchFamily="66" charset="0"/>
              </a:rPr>
              <a:t>4.4. OKULUN DİĞER BÖLÜMLERİ 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C37D8439-A823-10EC-5E9D-F61E12A4A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19" y="1200709"/>
            <a:ext cx="9753600" cy="2657475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A90513AC-5BD1-C0C0-7BCF-A397D7C92C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1" y="4230963"/>
            <a:ext cx="3234921" cy="2428562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9BA66BF7-564B-4B85-143A-5F62D3A6B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433" y="4305788"/>
            <a:ext cx="3967007" cy="2278911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B7ED7E4C-89D0-4B72-2DF9-4323BF477C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9747" y="4386307"/>
            <a:ext cx="3356033" cy="211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38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288051666"/>
              </p:ext>
            </p:extLst>
          </p:nvPr>
        </p:nvGraphicFramePr>
        <p:xfrm>
          <a:off x="1719618" y="218365"/>
          <a:ext cx="8079475" cy="1160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CF73B63E-9AC3-4733-96F4-83EBC24DE7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344424"/>
              </p:ext>
            </p:extLst>
          </p:nvPr>
        </p:nvGraphicFramePr>
        <p:xfrm>
          <a:off x="105508" y="1591540"/>
          <a:ext cx="11746523" cy="5048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Resim 8">
            <a:extLst>
              <a:ext uri="{FF2B5EF4-FFF2-40B4-BE49-F238E27FC236}">
                <a16:creationId xmlns:a16="http://schemas.microsoft.com/office/drawing/2014/main" id="{169C6CC8-B016-46DF-ABE1-C9D9FED502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69" y="2761385"/>
            <a:ext cx="18288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2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247</Words>
  <Application>Microsoft Office PowerPoint</Application>
  <PresentationFormat>Geniş ekran</PresentationFormat>
  <Paragraphs>51</Paragraphs>
  <Slides>12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ACER</dc:creator>
  <cp:lastModifiedBy>mehmet eminoğlu</cp:lastModifiedBy>
  <cp:revision>80</cp:revision>
  <cp:lastPrinted>2022-10-04T10:03:00Z</cp:lastPrinted>
  <dcterms:created xsi:type="dcterms:W3CDTF">2015-01-30T09:02:19Z</dcterms:created>
  <dcterms:modified xsi:type="dcterms:W3CDTF">2022-10-04T10:04:45Z</dcterms:modified>
</cp:coreProperties>
</file>