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12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hangisoru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07067" y="2695397"/>
            <a:ext cx="7766936" cy="1646302"/>
          </a:xfrm>
        </p:spPr>
        <p:txBody>
          <a:bodyPr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/>
            </a:r>
            <a:br>
              <a:rPr lang="tr-TR" sz="66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</a:br>
            <a:r>
              <a:rPr lang="tr-TR" sz="6600" dirty="0">
                <a:solidFill>
                  <a:schemeClr val="tx1"/>
                </a:solidFill>
                <a:latin typeface="Arial Rounded MT Bold" panose="020F0704030504030204" pitchFamily="34" charset="0"/>
              </a:rPr>
              <a:t/>
            </a:r>
            <a:br>
              <a:rPr lang="tr-TR" sz="6600" dirty="0">
                <a:solidFill>
                  <a:schemeClr val="tx1"/>
                </a:solidFill>
                <a:latin typeface="Arial Rounded MT Bold" panose="020F0704030504030204" pitchFamily="34" charset="0"/>
              </a:rPr>
            </a:br>
            <a:r>
              <a:rPr lang="tr-TR" sz="66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/>
            </a:r>
            <a:br>
              <a:rPr lang="tr-TR" sz="66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</a:br>
            <a:r>
              <a:rPr lang="tr-TR" sz="66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…/… SINIFI </a:t>
            </a:r>
            <a:br>
              <a:rPr lang="tr-TR" sz="66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</a:br>
            <a:r>
              <a:rPr lang="tr-TR" sz="66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SINIF REHBERLİK DOSYASI</a:t>
            </a:r>
            <a:br>
              <a:rPr lang="tr-TR" sz="66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</a:br>
            <a:r>
              <a:rPr lang="tr-TR" sz="1000" b="1" u="sng" dirty="0" smtClean="0">
                <a:hlinkClick r:id="rId2"/>
              </a:rPr>
              <a:t>www.</a:t>
            </a:r>
            <a:r>
              <a:rPr lang="tr-TR" sz="1000" b="1" u="sng" dirty="0" err="1" smtClean="0">
                <a:hlinkClick r:id="rId2"/>
              </a:rPr>
              <a:t>HangiSoru</a:t>
            </a:r>
            <a:r>
              <a:rPr lang="tr-TR" sz="1000" b="1" u="sng" dirty="0" smtClean="0">
                <a:hlinkClick r:id="rId2"/>
              </a:rPr>
              <a:t>.com</a:t>
            </a:r>
            <a:r>
              <a:rPr lang="tr-TR" sz="1000" b="1" dirty="0" smtClean="0"/>
              <a:t> </a:t>
            </a:r>
            <a:r>
              <a:rPr lang="tr-TR" sz="6600" dirty="0" smtClean="0"/>
              <a:t/>
            </a:r>
            <a:br>
              <a:rPr lang="tr-TR" sz="6600" dirty="0" smtClean="0"/>
            </a:br>
            <a:endParaRPr lang="tr-TR" sz="66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000500" y="4470401"/>
            <a:ext cx="5664200" cy="1413932"/>
          </a:xfrm>
        </p:spPr>
        <p:txBody>
          <a:bodyPr>
            <a:noAutofit/>
          </a:bodyPr>
          <a:lstStyle/>
          <a:p>
            <a:r>
              <a:rPr lang="tr-TR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«YENİ EĞİTİM-ÖĞRETİM YILINDA İŞBİRLİĞİ İÇİNDE ÇALIŞMAK VE GÜZEL GELİŞMELERE VESİLE OLMAK TEMENNİSİ İLE…</a:t>
            </a:r>
          </a:p>
          <a:p>
            <a:r>
              <a:rPr lang="tr-TR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İYİ ÇALIŞMALAR DİLERİM</a:t>
            </a:r>
            <a:r>
              <a:rPr lang="tr-TR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…»</a:t>
            </a:r>
            <a:endParaRPr lang="tr-TR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r>
              <a:rPr lang="tr-TR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CUMHURİYET ORTAOKULU REHBER ÖĞRETMENİ </a:t>
            </a:r>
          </a:p>
        </p:txBody>
      </p:sp>
      <p:pic>
        <p:nvPicPr>
          <p:cNvPr id="1028" name="Picture 4" descr="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3185171"/>
            <a:ext cx="3458017" cy="25704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99665157"/>
      </p:ext>
    </p:extLst>
  </p:cSld>
  <p:clrMapOvr>
    <a:masterClrMapping/>
  </p:clrMapOvr>
</p:sld>
</file>

<file path=ppt/theme/theme1.xml><?xml version="1.0" encoding="utf-8"?>
<a:theme xmlns:a="http://schemas.openxmlformats.org/drawingml/2006/main" name="Kristal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</TotalTime>
  <Words>23</Words>
  <Application>Microsoft Office PowerPoint</Application>
  <PresentationFormat>Özel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Kristal</vt:lpstr>
      <vt:lpstr>   …/… SINIFI  SINIF REHBERLİK DOSYASI www.HangiSoru.com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5/A SINIFI  SINIF REHBERLİK DOSYASI</dc:title>
  <dc:creator>meb</dc:creator>
  <cp:lastModifiedBy>Öğretmenler Odası</cp:lastModifiedBy>
  <cp:revision>5</cp:revision>
  <dcterms:created xsi:type="dcterms:W3CDTF">2016-09-21T10:02:36Z</dcterms:created>
  <dcterms:modified xsi:type="dcterms:W3CDTF">2018-09-21T10:18:16Z</dcterms:modified>
</cp:coreProperties>
</file>